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672" r:id="rId2"/>
    <p:sldId id="993" r:id="rId3"/>
    <p:sldId id="1017" r:id="rId4"/>
    <p:sldId id="1024" r:id="rId5"/>
    <p:sldId id="1025" r:id="rId6"/>
    <p:sldId id="1026" r:id="rId7"/>
    <p:sldId id="1015" r:id="rId8"/>
    <p:sldId id="1018" r:id="rId9"/>
    <p:sldId id="1019" r:id="rId10"/>
    <p:sldId id="1020" r:id="rId11"/>
    <p:sldId id="1027" r:id="rId12"/>
    <p:sldId id="1021" r:id="rId13"/>
    <p:sldId id="1022" r:id="rId14"/>
    <p:sldId id="1016" r:id="rId15"/>
  </p:sldIdLst>
  <p:sldSz cx="9906000" cy="6858000" type="A4"/>
  <p:notesSz cx="6797675" cy="9926638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95">
          <p15:clr>
            <a:srgbClr val="A4A3A4"/>
          </p15:clr>
        </p15:guide>
        <p15:guide id="2" orient="horz" pos="2160">
          <p15:clr>
            <a:srgbClr val="A4A3A4"/>
          </p15:clr>
        </p15:guide>
        <p15:guide id="3" orient="horz" pos="2614">
          <p15:clr>
            <a:srgbClr val="A4A3A4"/>
          </p15:clr>
        </p15:guide>
        <p15:guide id="4" orient="horz" pos="981">
          <p15:clr>
            <a:srgbClr val="A4A3A4"/>
          </p15:clr>
        </p15:guide>
        <p15:guide id="5" orient="horz" pos="3929">
          <p15:clr>
            <a:srgbClr val="A4A3A4"/>
          </p15:clr>
        </p15:guide>
        <p15:guide id="6" pos="3120">
          <p15:clr>
            <a:srgbClr val="A4A3A4"/>
          </p15:clr>
        </p15:guide>
        <p15:guide id="7" pos="6023">
          <p15:clr>
            <a:srgbClr val="A4A3A4"/>
          </p15:clr>
        </p15:guide>
        <p15:guide id="8" pos="1532">
          <p15:clr>
            <a:srgbClr val="A4A3A4"/>
          </p15:clr>
        </p15:guide>
        <p15:guide id="9" pos="21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5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4072"/>
    <a:srgbClr val="90B14F"/>
    <a:srgbClr val="AD1650"/>
    <a:srgbClr val="ECA00A"/>
    <a:srgbClr val="3C6BAC"/>
    <a:srgbClr val="B84644"/>
    <a:srgbClr val="4576B5"/>
    <a:srgbClr val="465724"/>
    <a:srgbClr val="755998"/>
    <a:srgbClr val="5821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E25E649-3F16-4E02-A733-19D2CDBF48F0}" styleName="보통 스타일 3 - 강조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밝은 스타일 1 - 강조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밝은 스타일 2 - 강조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A488322-F2BA-4B5B-9748-0D474271808F}" styleName="보통 스타일 3 - 강조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CAF9ED-07DC-4A11-8D7F-57B35C25682E}" styleName="보통 스타일 1 - 강조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2838BEF-8BB2-4498-84A7-C5851F593DF1}" styleName="보통 스타일 4 - 강조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16DA210-FB5B-4158-B5E0-FEB733F419BA}" styleName="밝은 스타일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222" autoAdjust="0"/>
    <p:restoredTop sz="96400" autoAdjust="0"/>
  </p:normalViewPr>
  <p:slideViewPr>
    <p:cSldViewPr>
      <p:cViewPr varScale="1">
        <p:scale>
          <a:sx n="127" d="100"/>
          <a:sy n="127" d="100"/>
        </p:scale>
        <p:origin x="544" y="176"/>
      </p:cViewPr>
      <p:guideLst>
        <p:guide orient="horz" pos="2795"/>
        <p:guide orient="horz" pos="2160"/>
        <p:guide orient="horz" pos="2614"/>
        <p:guide orient="horz" pos="981"/>
        <p:guide orient="horz" pos="3929"/>
        <p:guide pos="3120"/>
        <p:guide pos="6023"/>
        <p:guide pos="1532"/>
        <p:guide pos="2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400" d="100"/>
        <a:sy n="4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886" y="-96"/>
      </p:cViewPr>
      <p:guideLst>
        <p:guide orient="horz" pos="3125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576" cy="498475"/>
          </a:xfrm>
          <a:prstGeom prst="rect">
            <a:avLst/>
          </a:prstGeom>
        </p:spPr>
        <p:txBody>
          <a:bodyPr vert="horz" lIns="90839" tIns="45420" rIns="90839" bIns="45420" rtlCol="0"/>
          <a:lstStyle>
            <a:lvl1pPr algn="l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49482" y="1"/>
            <a:ext cx="2946575" cy="498475"/>
          </a:xfrm>
          <a:prstGeom prst="rect">
            <a:avLst/>
          </a:prstGeom>
        </p:spPr>
        <p:txBody>
          <a:bodyPr vert="horz" lIns="90839" tIns="45420" rIns="90839" bIns="45420" rtlCol="0"/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906592B6-4328-4687-BB5A-7FE638D0EC94}" type="datetimeFigureOut">
              <a:rPr lang="ko-KR" altLang="en-US"/>
              <a:pPr>
                <a:defRPr/>
              </a:pPr>
              <a:t>2025. 5. 12.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6576"/>
            <a:ext cx="2946576" cy="498475"/>
          </a:xfrm>
          <a:prstGeom prst="rect">
            <a:avLst/>
          </a:prstGeom>
        </p:spPr>
        <p:txBody>
          <a:bodyPr vert="horz" lIns="90839" tIns="45420" rIns="90839" bIns="45420" rtlCol="0" anchor="b"/>
          <a:lstStyle>
            <a:lvl1pPr algn="l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49482" y="9426576"/>
            <a:ext cx="2946575" cy="498475"/>
          </a:xfrm>
          <a:prstGeom prst="rect">
            <a:avLst/>
          </a:prstGeom>
        </p:spPr>
        <p:txBody>
          <a:bodyPr vert="horz" lIns="90839" tIns="45420" rIns="90839" bIns="45420" rtlCol="0" anchor="b"/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7A75B618-90C7-4029-87DD-11739580FA6F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478263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576" cy="498475"/>
          </a:xfrm>
          <a:prstGeom prst="rect">
            <a:avLst/>
          </a:prstGeom>
        </p:spPr>
        <p:txBody>
          <a:bodyPr vert="horz" lIns="90349" tIns="45174" rIns="90349" bIns="4517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49482" y="1"/>
            <a:ext cx="2946575" cy="498475"/>
          </a:xfrm>
          <a:prstGeom prst="rect">
            <a:avLst/>
          </a:prstGeom>
        </p:spPr>
        <p:txBody>
          <a:bodyPr vert="horz" lIns="90349" tIns="45174" rIns="90349" bIns="4517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A512A6D1-7436-4F24-AF4B-3379479E0FB0}" type="datetimeFigureOut">
              <a:rPr lang="ko-KR" altLang="en-US"/>
              <a:pPr>
                <a:defRPr/>
              </a:pPr>
              <a:t>2025. 5. 12.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714375" y="746125"/>
            <a:ext cx="5368925" cy="3717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349" tIns="45174" rIns="90349" bIns="45174" rtlCol="0" anchor="ctr"/>
          <a:lstStyle/>
          <a:p>
            <a:pPr lvl="0"/>
            <a:endParaRPr lang="ko-KR" altLang="en-US" noProof="0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1225" y="4716464"/>
            <a:ext cx="5435226" cy="4465637"/>
          </a:xfrm>
          <a:prstGeom prst="rect">
            <a:avLst/>
          </a:prstGeom>
        </p:spPr>
        <p:txBody>
          <a:bodyPr vert="horz" lIns="90349" tIns="45174" rIns="90349" bIns="45174" rtlCol="0">
            <a:normAutofit/>
          </a:bodyPr>
          <a:lstStyle/>
          <a:p>
            <a:pPr lvl="0"/>
            <a:r>
              <a:rPr lang="ko-KR" altLang="en-US" noProof="0"/>
              <a:t>마스터 텍스트 스타일을 편집합니다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6576"/>
            <a:ext cx="2946576" cy="498475"/>
          </a:xfrm>
          <a:prstGeom prst="rect">
            <a:avLst/>
          </a:prstGeom>
        </p:spPr>
        <p:txBody>
          <a:bodyPr vert="horz" lIns="90349" tIns="45174" rIns="90349" bIns="4517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49482" y="9426576"/>
            <a:ext cx="2946575" cy="498475"/>
          </a:xfrm>
          <a:prstGeom prst="rect">
            <a:avLst/>
          </a:prstGeom>
        </p:spPr>
        <p:txBody>
          <a:bodyPr vert="horz" lIns="90349" tIns="45174" rIns="90349" bIns="4517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31F920AC-E033-4D7A-9C22-FC0A1996DB7F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068239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F920AC-E033-4D7A-9C22-FC0A1996DB7F}" type="slidenum">
              <a:rPr lang="ko-KR" altLang="en-US" smtClean="0"/>
              <a:pPr>
                <a:defRPr/>
              </a:pPr>
              <a:t>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608183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F920AC-E033-4D7A-9C22-FC0A1996DB7F}" type="slidenum">
              <a:rPr lang="ko-KR" altLang="en-US" smtClean="0"/>
              <a:pPr>
                <a:defRPr/>
              </a:pPr>
              <a:t>11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075550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F920AC-E033-4D7A-9C22-FC0A1996DB7F}" type="slidenum">
              <a:rPr lang="ko-KR" altLang="en-US" smtClean="0"/>
              <a:pPr>
                <a:defRPr/>
              </a:pPr>
              <a:t>12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777799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F920AC-E033-4D7A-9C22-FC0A1996DB7F}" type="slidenum">
              <a:rPr lang="ko-KR" altLang="en-US" smtClean="0"/>
              <a:pPr>
                <a:defRPr/>
              </a:pPr>
              <a:t>13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25361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F920AC-E033-4D7A-9C22-FC0A1996DB7F}" type="slidenum">
              <a:rPr lang="ko-KR" altLang="en-US" smtClean="0"/>
              <a:pPr>
                <a:defRPr/>
              </a:pPr>
              <a:t>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17555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F920AC-E033-4D7A-9C22-FC0A1996DB7F}" type="slidenum">
              <a:rPr lang="ko-KR" altLang="en-US" smtClean="0"/>
              <a:pPr>
                <a:defRPr/>
              </a:pPr>
              <a:t>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716891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F920AC-E033-4D7A-9C22-FC0A1996DB7F}" type="slidenum">
              <a:rPr lang="ko-KR" altLang="en-US" smtClean="0"/>
              <a:pPr>
                <a:defRPr/>
              </a:pPr>
              <a:t>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757409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F920AC-E033-4D7A-9C22-FC0A1996DB7F}" type="slidenum">
              <a:rPr lang="ko-KR" altLang="en-US" smtClean="0"/>
              <a:pPr>
                <a:defRPr/>
              </a:pPr>
              <a:t>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074587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F920AC-E033-4D7A-9C22-FC0A1996DB7F}" type="slidenum">
              <a:rPr lang="ko-KR" altLang="en-US" smtClean="0"/>
              <a:pPr>
                <a:defRPr/>
              </a:pPr>
              <a:t>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029077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F920AC-E033-4D7A-9C22-FC0A1996DB7F}" type="slidenum">
              <a:rPr lang="ko-KR" altLang="en-US" smtClean="0"/>
              <a:pPr>
                <a:defRPr/>
              </a:pPr>
              <a:t>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98032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F920AC-E033-4D7A-9C22-FC0A1996DB7F}" type="slidenum">
              <a:rPr lang="ko-KR" altLang="en-US" smtClean="0"/>
              <a:pPr>
                <a:defRPr/>
              </a:pPr>
              <a:t>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968155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F920AC-E033-4D7A-9C22-FC0A1996DB7F}" type="slidenum">
              <a:rPr lang="ko-KR" altLang="en-US" smtClean="0"/>
              <a:pPr>
                <a:defRPr/>
              </a:pPr>
              <a:t>10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50709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내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5"/>
          <p:cNvSpPr>
            <a:spLocks noChangeShapeType="1"/>
          </p:cNvSpPr>
          <p:nvPr userDrawn="1"/>
        </p:nvSpPr>
        <p:spPr bwMode="auto">
          <a:xfrm>
            <a:off x="269875" y="765175"/>
            <a:ext cx="9388475" cy="0"/>
          </a:xfrm>
          <a:prstGeom prst="line">
            <a:avLst/>
          </a:prstGeom>
          <a:ln w="63500">
            <a:solidFill>
              <a:schemeClr val="tx1">
                <a:lumMod val="50000"/>
                <a:lumOff val="50000"/>
              </a:schemeClr>
            </a:solidFill>
            <a:headEnd type="none" w="sm" len="sm"/>
            <a:tailEnd type="none" w="sm" len="sm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ko-KR" altLang="en-US" dirty="0"/>
          </a:p>
        </p:txBody>
      </p:sp>
      <p:sp>
        <p:nvSpPr>
          <p:cNvPr id="3" name="Rectangle 6"/>
          <p:cNvSpPr>
            <a:spLocks noChangeArrowheads="1"/>
          </p:cNvSpPr>
          <p:nvPr userDrawn="1"/>
        </p:nvSpPr>
        <p:spPr bwMode="auto">
          <a:xfrm>
            <a:off x="4621213" y="6381328"/>
            <a:ext cx="6477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>
            <a:spAutoFit/>
          </a:bodyPr>
          <a:lstStyle/>
          <a:p>
            <a:pPr algn="ctr">
              <a:lnSpc>
                <a:spcPct val="90000"/>
              </a:lnSpc>
              <a:defRPr/>
            </a:pPr>
            <a:fld id="{4B50A88F-02CD-4169-9FFC-31ABC8DBA840}" type="slidenum">
              <a:rPr lang="en-US" altLang="ko-KR" sz="1000" b="1">
                <a:latin typeface="+mn-ea"/>
                <a:ea typeface="+mn-ea"/>
              </a:rPr>
              <a:pPr algn="ctr">
                <a:lnSpc>
                  <a:spcPct val="90000"/>
                </a:lnSpc>
                <a:defRPr/>
              </a:pPr>
              <a:t>‹#›</a:t>
            </a:fld>
            <a:endParaRPr lang="en-US" altLang="ko-KR" sz="1000" b="1" dirty="0">
              <a:latin typeface="+mn-ea"/>
              <a:ea typeface="+mn-ea"/>
            </a:endParaRPr>
          </a:p>
          <a:p>
            <a:pPr algn="ctr">
              <a:lnSpc>
                <a:spcPct val="90000"/>
              </a:lnSpc>
              <a:defRPr/>
            </a:pPr>
            <a:endParaRPr lang="en-US" altLang="ko-KR" sz="800" dirty="0">
              <a:latin typeface="Arial" charset="0"/>
              <a:ea typeface="돋움" pitchFamily="50" charset="-127"/>
            </a:endParaRPr>
          </a:p>
        </p:txBody>
      </p:sp>
      <p:sp>
        <p:nvSpPr>
          <p:cNvPr id="5" name="Line 5"/>
          <p:cNvSpPr>
            <a:spLocks noChangeShapeType="1"/>
          </p:cNvSpPr>
          <p:nvPr userDrawn="1"/>
        </p:nvSpPr>
        <p:spPr bwMode="auto">
          <a:xfrm>
            <a:off x="258763" y="6309320"/>
            <a:ext cx="9388475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headEnd type="none" w="sm" len="sm"/>
            <a:tailEnd type="none" w="sm" len="sm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ko-KR" altLang="en-US" dirty="0"/>
          </a:p>
        </p:txBody>
      </p:sp>
      <p:sp>
        <p:nvSpPr>
          <p:cNvPr id="11" name="제목 10"/>
          <p:cNvSpPr>
            <a:spLocks noGrp="1"/>
          </p:cNvSpPr>
          <p:nvPr>
            <p:ph type="title"/>
          </p:nvPr>
        </p:nvSpPr>
        <p:spPr>
          <a:xfrm>
            <a:off x="200472" y="333670"/>
            <a:ext cx="6264696" cy="399508"/>
          </a:xfrm>
          <a:prstGeom prst="rect">
            <a:avLst/>
          </a:prstGeom>
        </p:spPr>
        <p:txBody>
          <a:bodyPr/>
          <a:lstStyle>
            <a:lvl1pPr algn="l">
              <a:defRPr sz="2000" b="1" baseline="0">
                <a:latin typeface="Tahoma" pitchFamily="34" charset="0"/>
                <a:ea typeface="맑은 고딕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21" name="텍스트 개체 틀 20"/>
          <p:cNvSpPr>
            <a:spLocks noGrp="1"/>
          </p:cNvSpPr>
          <p:nvPr>
            <p:ph type="body" sz="quarter" idx="11" hasCustomPrompt="1"/>
          </p:nvPr>
        </p:nvSpPr>
        <p:spPr>
          <a:xfrm>
            <a:off x="6706022" y="391688"/>
            <a:ext cx="2952328" cy="373487"/>
          </a:xfr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>
            <a:noAutofit/>
          </a:bodyPr>
          <a:lstStyle>
            <a:lvl1pPr algn="r">
              <a:buNone/>
              <a:defRPr sz="1400" b="1" baseline="0">
                <a:solidFill>
                  <a:srgbClr val="1C4072"/>
                </a:solidFill>
                <a:latin typeface="a고딕15" panose="02020600000000000000" pitchFamily="18" charset="-127"/>
                <a:ea typeface="a고딕15" panose="02020600000000000000" pitchFamily="18" charset="-127"/>
              </a:defRPr>
            </a:lvl1pPr>
          </a:lstStyle>
          <a:p>
            <a:pPr lvl="0"/>
            <a:r>
              <a:rPr lang="ko-KR" altLang="en-US" dirty="0"/>
              <a:t>효성 </a:t>
            </a:r>
            <a:r>
              <a:rPr lang="en-US" altLang="ko-KR" dirty="0"/>
              <a:t>POC </a:t>
            </a:r>
            <a:r>
              <a:rPr lang="ko-KR" altLang="en-US" dirty="0" err="1"/>
              <a:t>결과서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547" y="6406091"/>
            <a:ext cx="1255803" cy="318137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00" y="6341318"/>
            <a:ext cx="952500" cy="4000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빈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OF DOCU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 userDrawn="1"/>
        </p:nvSpPr>
        <p:spPr bwMode="auto">
          <a:xfrm>
            <a:off x="1344166" y="2180471"/>
            <a:ext cx="6993210" cy="24006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altLang="ko-KR" sz="15000" b="1" i="1" dirty="0">
                <a:solidFill>
                  <a:srgbClr val="969696"/>
                </a:solidFill>
                <a:effectLst/>
                <a:latin typeface="Arial Black" pitchFamily="34" charset="0"/>
                <a:ea typeface="+mn-ea"/>
              </a:rPr>
              <a:t>Q &amp; A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메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881601" cy="6858000"/>
          </a:xfrm>
          <a:prstGeom prst="rect">
            <a:avLst/>
          </a:prstGeom>
        </p:spPr>
      </p:pic>
      <p:pic>
        <p:nvPicPr>
          <p:cNvPr id="9" name="Picture 8" descr="logo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5679" y="6474737"/>
            <a:ext cx="706268" cy="294742"/>
          </a:xfrm>
          <a:prstGeom prst="rect">
            <a:avLst/>
          </a:prstGeom>
        </p:spPr>
      </p:pic>
      <p:pic>
        <p:nvPicPr>
          <p:cNvPr id="10" name="Picture 9" descr="contents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54" y="805303"/>
            <a:ext cx="9477893" cy="562375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88265"/>
            <a:ext cx="104078" cy="560418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214055" y="6429059"/>
            <a:ext cx="2507418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b="1" baseline="0" dirty="0">
                <a:solidFill>
                  <a:schemeClr val="bg1">
                    <a:lumMod val="50000"/>
                  </a:schemeClr>
                </a:solidFill>
              </a:rPr>
              <a:t>Copyright©2015 All rights reserved by Bizmerce Co. Ltd.</a:t>
            </a:r>
          </a:p>
          <a:p>
            <a:r>
              <a:rPr lang="en-US" altLang="ko-KR" sz="600" baseline="0" dirty="0">
                <a:solidFill>
                  <a:schemeClr val="bg1">
                    <a:lumMod val="50000"/>
                  </a:schemeClr>
                </a:solidFill>
              </a:rPr>
              <a:t>All page's contents are property of Bizmerce.</a:t>
            </a:r>
          </a:p>
          <a:p>
            <a:r>
              <a:rPr lang="en-US" altLang="ko-KR" sz="600" baseline="0" dirty="0">
                <a:solidFill>
                  <a:schemeClr val="bg1">
                    <a:lumMod val="50000"/>
                  </a:schemeClr>
                </a:solidFill>
              </a:rPr>
              <a:t>All text and pictures cannot be copied without permission.</a:t>
            </a:r>
          </a:p>
        </p:txBody>
      </p:sp>
    </p:spTree>
    <p:extLst>
      <p:ext uri="{BB962C8B-B14F-4D97-AF65-F5344CB8AC3E}">
        <p14:creationId xmlns:p14="http://schemas.microsoft.com/office/powerpoint/2010/main" val="3682083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내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5"/>
          <p:cNvSpPr>
            <a:spLocks noChangeShapeType="1"/>
          </p:cNvSpPr>
          <p:nvPr userDrawn="1"/>
        </p:nvSpPr>
        <p:spPr bwMode="auto">
          <a:xfrm>
            <a:off x="269875" y="765175"/>
            <a:ext cx="9388475" cy="0"/>
          </a:xfrm>
          <a:prstGeom prst="line">
            <a:avLst/>
          </a:prstGeom>
          <a:ln w="63500">
            <a:solidFill>
              <a:schemeClr val="tx1">
                <a:lumMod val="50000"/>
                <a:lumOff val="50000"/>
              </a:schemeClr>
            </a:solidFill>
            <a:headEnd type="none" w="sm" len="sm"/>
            <a:tailEnd type="none" w="sm" len="sm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ko-KR" altLang="en-US" dirty="0"/>
          </a:p>
        </p:txBody>
      </p:sp>
      <p:sp>
        <p:nvSpPr>
          <p:cNvPr id="3" name="Rectangle 6"/>
          <p:cNvSpPr>
            <a:spLocks noChangeArrowheads="1"/>
          </p:cNvSpPr>
          <p:nvPr userDrawn="1"/>
        </p:nvSpPr>
        <p:spPr bwMode="auto">
          <a:xfrm>
            <a:off x="4621213" y="6381328"/>
            <a:ext cx="6477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>
            <a:spAutoFit/>
          </a:bodyPr>
          <a:lstStyle/>
          <a:p>
            <a:pPr algn="ctr">
              <a:lnSpc>
                <a:spcPct val="90000"/>
              </a:lnSpc>
              <a:defRPr/>
            </a:pPr>
            <a:fld id="{4B50A88F-02CD-4169-9FFC-31ABC8DBA840}" type="slidenum">
              <a:rPr lang="en-US" altLang="ko-KR" sz="1000" b="1">
                <a:latin typeface="+mn-ea"/>
                <a:ea typeface="+mn-ea"/>
              </a:rPr>
              <a:pPr algn="ctr">
                <a:lnSpc>
                  <a:spcPct val="90000"/>
                </a:lnSpc>
                <a:defRPr/>
              </a:pPr>
              <a:t>‹#›</a:t>
            </a:fld>
            <a:endParaRPr lang="en-US" altLang="ko-KR" sz="1000" b="1" dirty="0">
              <a:latin typeface="+mn-ea"/>
              <a:ea typeface="+mn-ea"/>
            </a:endParaRPr>
          </a:p>
          <a:p>
            <a:pPr algn="ctr">
              <a:lnSpc>
                <a:spcPct val="90000"/>
              </a:lnSpc>
              <a:defRPr/>
            </a:pPr>
            <a:endParaRPr lang="en-US" altLang="ko-KR" sz="800" dirty="0">
              <a:latin typeface="Arial" charset="0"/>
              <a:ea typeface="돋움" pitchFamily="50" charset="-127"/>
            </a:endParaRPr>
          </a:p>
        </p:txBody>
      </p:sp>
      <p:sp>
        <p:nvSpPr>
          <p:cNvPr id="5" name="Line 5"/>
          <p:cNvSpPr>
            <a:spLocks noChangeShapeType="1"/>
          </p:cNvSpPr>
          <p:nvPr userDrawn="1"/>
        </p:nvSpPr>
        <p:spPr bwMode="auto">
          <a:xfrm>
            <a:off x="258763" y="6309320"/>
            <a:ext cx="9388475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headEnd type="none" w="sm" len="sm"/>
            <a:tailEnd type="none" w="sm" len="sm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ko-KR" altLang="en-US" dirty="0"/>
          </a:p>
        </p:txBody>
      </p:sp>
      <p:sp>
        <p:nvSpPr>
          <p:cNvPr id="11" name="제목 10"/>
          <p:cNvSpPr>
            <a:spLocks noGrp="1"/>
          </p:cNvSpPr>
          <p:nvPr>
            <p:ph type="title"/>
          </p:nvPr>
        </p:nvSpPr>
        <p:spPr>
          <a:xfrm>
            <a:off x="200472" y="333670"/>
            <a:ext cx="6552728" cy="490066"/>
          </a:xfrm>
          <a:prstGeom prst="rect">
            <a:avLst/>
          </a:prstGeom>
        </p:spPr>
        <p:txBody>
          <a:bodyPr/>
          <a:lstStyle>
            <a:lvl1pPr algn="l">
              <a:defRPr sz="2000" b="1" baseline="0">
                <a:latin typeface="Tahoma" pitchFamily="34" charset="0"/>
                <a:ea typeface="맑은 고딕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13" name="텍스트 개체 틀 12"/>
          <p:cNvSpPr>
            <a:spLocks noGrp="1"/>
          </p:cNvSpPr>
          <p:nvPr>
            <p:ph type="body" sz="quarter" idx="10"/>
          </p:nvPr>
        </p:nvSpPr>
        <p:spPr>
          <a:xfrm>
            <a:off x="200472" y="865647"/>
            <a:ext cx="9505056" cy="359569"/>
          </a:xfrm>
        </p:spPr>
        <p:txBody>
          <a:bodyPr>
            <a:normAutofit/>
          </a:bodyPr>
          <a:lstStyle>
            <a:lvl1pPr>
              <a:buNone/>
              <a:defRPr sz="1600" b="1" baseline="0"/>
            </a:lvl1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28" name="내용 개체 틀 27"/>
          <p:cNvSpPr>
            <a:spLocks noGrp="1"/>
          </p:cNvSpPr>
          <p:nvPr>
            <p:ph sz="quarter" idx="12"/>
          </p:nvPr>
        </p:nvSpPr>
        <p:spPr>
          <a:xfrm>
            <a:off x="1208088" y="2060575"/>
            <a:ext cx="7489825" cy="3455988"/>
          </a:xfrm>
        </p:spPr>
        <p:txBody>
          <a:bodyPr/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내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5"/>
          <p:cNvSpPr>
            <a:spLocks noChangeShapeType="1"/>
          </p:cNvSpPr>
          <p:nvPr userDrawn="1"/>
        </p:nvSpPr>
        <p:spPr bwMode="auto">
          <a:xfrm>
            <a:off x="269875" y="765175"/>
            <a:ext cx="9388475" cy="0"/>
          </a:xfrm>
          <a:prstGeom prst="line">
            <a:avLst/>
          </a:prstGeom>
          <a:ln w="63500">
            <a:solidFill>
              <a:schemeClr val="tx1">
                <a:lumMod val="50000"/>
                <a:lumOff val="50000"/>
              </a:schemeClr>
            </a:solidFill>
            <a:headEnd type="none" w="sm" len="sm"/>
            <a:tailEnd type="none" w="sm" len="sm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ko-KR" altLang="en-US" dirty="0"/>
          </a:p>
        </p:txBody>
      </p:sp>
      <p:sp>
        <p:nvSpPr>
          <p:cNvPr id="3" name="Rectangle 6"/>
          <p:cNvSpPr>
            <a:spLocks noChangeArrowheads="1"/>
          </p:cNvSpPr>
          <p:nvPr userDrawn="1"/>
        </p:nvSpPr>
        <p:spPr bwMode="auto">
          <a:xfrm>
            <a:off x="4621213" y="6381328"/>
            <a:ext cx="6477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>
            <a:spAutoFit/>
          </a:bodyPr>
          <a:lstStyle/>
          <a:p>
            <a:pPr algn="ctr">
              <a:lnSpc>
                <a:spcPct val="90000"/>
              </a:lnSpc>
              <a:defRPr/>
            </a:pPr>
            <a:fld id="{4B50A88F-02CD-4169-9FFC-31ABC8DBA840}" type="slidenum">
              <a:rPr lang="en-US" altLang="ko-KR" sz="1000" b="1">
                <a:latin typeface="+mn-ea"/>
                <a:ea typeface="+mn-ea"/>
              </a:rPr>
              <a:pPr algn="ctr">
                <a:lnSpc>
                  <a:spcPct val="90000"/>
                </a:lnSpc>
                <a:defRPr/>
              </a:pPr>
              <a:t>‹#›</a:t>
            </a:fld>
            <a:endParaRPr lang="en-US" altLang="ko-KR" sz="1000" b="1" dirty="0">
              <a:latin typeface="+mn-ea"/>
              <a:ea typeface="+mn-ea"/>
            </a:endParaRPr>
          </a:p>
          <a:p>
            <a:pPr algn="ctr">
              <a:lnSpc>
                <a:spcPct val="90000"/>
              </a:lnSpc>
              <a:defRPr/>
            </a:pPr>
            <a:endParaRPr lang="en-US" altLang="ko-KR" sz="800" dirty="0">
              <a:latin typeface="Arial" charset="0"/>
              <a:ea typeface="돋움" pitchFamily="50" charset="-127"/>
            </a:endParaRPr>
          </a:p>
        </p:txBody>
      </p:sp>
      <p:sp>
        <p:nvSpPr>
          <p:cNvPr id="5" name="Line 5"/>
          <p:cNvSpPr>
            <a:spLocks noChangeShapeType="1"/>
          </p:cNvSpPr>
          <p:nvPr userDrawn="1"/>
        </p:nvSpPr>
        <p:spPr bwMode="auto">
          <a:xfrm>
            <a:off x="258763" y="6309320"/>
            <a:ext cx="9388475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headEnd type="none" w="sm" len="sm"/>
            <a:tailEnd type="none" w="sm" len="sm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ko-KR" altLang="en-US" dirty="0"/>
          </a:p>
        </p:txBody>
      </p:sp>
      <p:sp>
        <p:nvSpPr>
          <p:cNvPr id="11" name="제목 10"/>
          <p:cNvSpPr>
            <a:spLocks noGrp="1"/>
          </p:cNvSpPr>
          <p:nvPr>
            <p:ph type="title"/>
          </p:nvPr>
        </p:nvSpPr>
        <p:spPr>
          <a:xfrm>
            <a:off x="200472" y="333670"/>
            <a:ext cx="6552728" cy="490066"/>
          </a:xfrm>
          <a:prstGeom prst="rect">
            <a:avLst/>
          </a:prstGeom>
        </p:spPr>
        <p:txBody>
          <a:bodyPr/>
          <a:lstStyle>
            <a:lvl1pPr algn="l">
              <a:defRPr sz="2000" b="1" baseline="0">
                <a:latin typeface="Tahoma" pitchFamily="34" charset="0"/>
                <a:ea typeface="맑은 고딕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13" name="텍스트 개체 틀 12"/>
          <p:cNvSpPr>
            <a:spLocks noGrp="1"/>
          </p:cNvSpPr>
          <p:nvPr>
            <p:ph type="body" sz="quarter" idx="10"/>
          </p:nvPr>
        </p:nvSpPr>
        <p:spPr>
          <a:xfrm>
            <a:off x="200472" y="865647"/>
            <a:ext cx="9505056" cy="359569"/>
          </a:xfrm>
        </p:spPr>
        <p:txBody>
          <a:bodyPr>
            <a:normAutofit/>
          </a:bodyPr>
          <a:lstStyle>
            <a:lvl1pPr>
              <a:buNone/>
              <a:defRPr sz="1600" b="1" baseline="0"/>
            </a:lvl1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28" name="내용 개체 틀 27"/>
          <p:cNvSpPr>
            <a:spLocks noGrp="1"/>
          </p:cNvSpPr>
          <p:nvPr>
            <p:ph sz="quarter" idx="12"/>
          </p:nvPr>
        </p:nvSpPr>
        <p:spPr>
          <a:xfrm>
            <a:off x="1208088" y="2060575"/>
            <a:ext cx="7489825" cy="3455988"/>
          </a:xfrm>
        </p:spPr>
        <p:txBody>
          <a:bodyPr/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8D4FF-07C0-40A4-BFCE-890C8EE1CB20}" type="datetimeFigureOut">
              <a:rPr lang="ko-KR" altLang="en-US" smtClean="0"/>
              <a:t>2025. 5. 12.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B9A75-E52A-4A8A-89B2-16F4A460A22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913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94" r:id="rId1"/>
    <p:sldLayoutId id="2147484593" r:id="rId2"/>
    <p:sldLayoutId id="2147484595" r:id="rId3"/>
    <p:sldLayoutId id="2147484596" r:id="rId4"/>
    <p:sldLayoutId id="2147484597" r:id="rId5"/>
    <p:sldLayoutId id="2147484598" r:id="rId6"/>
    <p:sldLayoutId id="2147484599" r:id="rId7"/>
  </p:sldLayoutIdLst>
  <p:hf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174625" indent="-174625" algn="l" rtl="0" eaLnBrk="0" fontAlgn="base" latinLnBrk="1" hangingPunct="0">
        <a:lnSpc>
          <a:spcPts val="20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400" kern="1200" baseline="0">
          <a:solidFill>
            <a:schemeClr val="tx1"/>
          </a:solidFill>
          <a:latin typeface="Tahoma" pitchFamily="34" charset="0"/>
          <a:ea typeface="맑은 고딕" pitchFamily="50" charset="-127"/>
          <a:cs typeface="+mn-cs"/>
        </a:defRPr>
      </a:lvl1pPr>
      <a:lvl2pPr marL="631825" indent="-174625" algn="l" rtl="0" eaLnBrk="0" fontAlgn="base" latinLnBrk="1" hangingPunct="0">
        <a:lnSpc>
          <a:spcPts val="2000"/>
        </a:lnSpc>
        <a:spcBef>
          <a:spcPct val="20000"/>
        </a:spcBef>
        <a:spcAft>
          <a:spcPct val="0"/>
        </a:spcAft>
        <a:buFont typeface="Arial" pitchFamily="34" charset="0"/>
        <a:buChar char="–"/>
        <a:defRPr sz="1200" kern="1200" baseline="0">
          <a:solidFill>
            <a:schemeClr val="tx1"/>
          </a:solidFill>
          <a:latin typeface="Tahoma" pitchFamily="34" charset="0"/>
          <a:ea typeface="맑은 고딕" pitchFamily="50" charset="-127"/>
          <a:cs typeface="+mn-cs"/>
        </a:defRPr>
      </a:lvl2pPr>
      <a:lvl3pPr marL="1076325" indent="-161925" algn="l" rtl="0" eaLnBrk="0" fontAlgn="base" latinLnBrk="1" hangingPunct="0">
        <a:lnSpc>
          <a:spcPts val="2000"/>
        </a:lnSpc>
        <a:spcBef>
          <a:spcPct val="20000"/>
        </a:spcBef>
        <a:spcAft>
          <a:spcPct val="0"/>
        </a:spcAft>
        <a:buFont typeface="Arial" pitchFamily="34" charset="0"/>
        <a:buChar char="•"/>
        <a:defRPr sz="1000" kern="1200" baseline="0">
          <a:solidFill>
            <a:schemeClr val="tx1"/>
          </a:solidFill>
          <a:latin typeface="Tahoma" pitchFamily="34" charset="0"/>
          <a:ea typeface="맑은 고딕" pitchFamily="50" charset="-127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18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텍스트, 클립아트이(가) 표시된 사진&#10;&#10;자동 생성된 설명">
            <a:extLst>
              <a:ext uri="{FF2B5EF4-FFF2-40B4-BE49-F238E27FC236}">
                <a16:creationId xmlns:a16="http://schemas.microsoft.com/office/drawing/2014/main" id="{740054CE-F997-844B-850E-3B332F21E0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384" y="281649"/>
            <a:ext cx="1203384" cy="301234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70117029-3950-460C-95CE-7543107FEB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81649"/>
            <a:ext cx="1213650" cy="27298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 bwMode="auto">
          <a:xfrm>
            <a:off x="8481392" y="6165304"/>
            <a:ext cx="1274916" cy="587081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</p:spPr>
        <p:txBody>
          <a:bodyPr wrap="none" rtlCol="0" anchor="ctr" anchorCtr="0">
            <a:noAutofit/>
          </a:bodyPr>
          <a:lstStyle/>
          <a:p>
            <a:pPr marR="0" algn="ctr" defTabSz="91440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300"/>
              </a:spcAft>
              <a:buClr>
                <a:srgbClr val="808080"/>
              </a:buClr>
              <a:buSzPct val="80000"/>
              <a:tabLst/>
            </a:pPr>
            <a:r>
              <a:rPr kumimoji="0" lang="en-US" altLang="ko-KR" sz="1200" b="1" kern="0" dirty="0">
                <a:solidFill>
                  <a:schemeClr val="bg1"/>
                </a:solidFill>
                <a:latin typeface="+mn-ea"/>
                <a:ea typeface="+mn-ea"/>
              </a:rPr>
              <a:t>2024.07.23(</a:t>
            </a:r>
            <a:r>
              <a:rPr kumimoji="0" lang="ko-KR" altLang="en-US" sz="1200" b="1" kern="0" dirty="0">
                <a:solidFill>
                  <a:schemeClr val="bg1"/>
                </a:solidFill>
                <a:latin typeface="+mn-ea"/>
                <a:ea typeface="+mn-ea"/>
              </a:rPr>
              <a:t>화</a:t>
            </a:r>
            <a:r>
              <a:rPr kumimoji="0" lang="en-US" altLang="ko-KR" sz="1200" b="1" kern="0" dirty="0">
                <a:solidFill>
                  <a:schemeClr val="bg1"/>
                </a:solidFill>
                <a:latin typeface="+mn-ea"/>
                <a:ea typeface="+mn-ea"/>
              </a:rPr>
              <a:t>)</a:t>
            </a:r>
            <a:endParaRPr kumimoji="0" lang="ko-KR" altLang="en-US" sz="1200" b="1" kern="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4828C1C5-315A-48F7-812E-A18886CADD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1649"/>
            <a:ext cx="9906000" cy="688538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57383" y="2820840"/>
            <a:ext cx="8568368" cy="954107"/>
          </a:xfrm>
          <a:prstGeom prst="rect">
            <a:avLst/>
          </a:prstGeom>
          <a:noFill/>
          <a:effectLst>
            <a:outerShdw blurRad="88900" dist="38100" dir="5400000" algn="t" rotWithShape="0">
              <a:schemeClr val="tx1">
                <a:lumMod val="85000"/>
                <a:lumOff val="15000"/>
                <a:alpha val="51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ko-KR" sz="2800" b="1" spc="20" dirty="0" err="1">
                <a:solidFill>
                  <a:schemeClr val="bg1"/>
                </a:solidFill>
                <a:latin typeface="a고딕15" panose="02020600000000000000" pitchFamily="18" charset="-127"/>
                <a:ea typeface="a고딕15" panose="02020600000000000000" pitchFamily="18" charset="-127"/>
              </a:rPr>
              <a:t>OpenvSwitch</a:t>
            </a:r>
            <a:r>
              <a:rPr lang="en-US" altLang="ko-KR" sz="2800" b="1" spc="20" dirty="0">
                <a:solidFill>
                  <a:schemeClr val="bg1"/>
                </a:solidFill>
                <a:latin typeface="a고딕15" panose="02020600000000000000" pitchFamily="18" charset="-127"/>
                <a:ea typeface="a고딕15" panose="02020600000000000000" pitchFamily="18" charset="-127"/>
              </a:rPr>
              <a:t> </a:t>
            </a:r>
            <a:r>
              <a:rPr lang="ko-KR" altLang="en-US" sz="2800" b="1" spc="20" dirty="0">
                <a:solidFill>
                  <a:schemeClr val="bg1"/>
                </a:solidFill>
                <a:latin typeface="a고딕15" panose="02020600000000000000" pitchFamily="18" charset="-127"/>
                <a:ea typeface="a고딕15" panose="02020600000000000000" pitchFamily="18" charset="-127"/>
              </a:rPr>
              <a:t>구성 가이드</a:t>
            </a:r>
            <a:endParaRPr lang="en-US" altLang="ko-KR" sz="2800" b="1" spc="20" dirty="0">
              <a:solidFill>
                <a:schemeClr val="bg1"/>
              </a:solidFill>
              <a:latin typeface="a고딕15" panose="02020600000000000000" pitchFamily="18" charset="-127"/>
              <a:ea typeface="a고딕15" panose="02020600000000000000" pitchFamily="18" charset="-127"/>
            </a:endParaRPr>
          </a:p>
          <a:p>
            <a:endParaRPr lang="ko-KR" altLang="en-US" sz="2800" b="1" spc="20" dirty="0">
              <a:solidFill>
                <a:schemeClr val="bg1"/>
              </a:solidFill>
              <a:latin typeface="a고딕15" panose="02020600000000000000" pitchFamily="18" charset="-127"/>
              <a:ea typeface="a고딕15" panose="02020600000000000000" pitchFamily="18" charset="-127"/>
            </a:endParaRPr>
          </a:p>
        </p:txBody>
      </p:sp>
      <p:pic>
        <p:nvPicPr>
          <p:cNvPr id="15" name="그림 14" descr="텍스트, 클립아트이(가) 표시된 사진&#10;&#10;자동 생성된 설명">
            <a:extLst>
              <a:ext uri="{FF2B5EF4-FFF2-40B4-BE49-F238E27FC236}">
                <a16:creationId xmlns:a16="http://schemas.microsoft.com/office/drawing/2014/main" id="{740054CE-F997-844B-850E-3B332F21E0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8128" y="434049"/>
            <a:ext cx="1203384" cy="301234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70117029-3950-460C-95CE-7543107FEB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20" y="434049"/>
            <a:ext cx="1213650" cy="27298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제목 27"/>
          <p:cNvSpPr>
            <a:spLocks noGrp="1"/>
          </p:cNvSpPr>
          <p:nvPr>
            <p:ph type="title"/>
          </p:nvPr>
        </p:nvSpPr>
        <p:spPr>
          <a:xfrm>
            <a:off x="200472" y="333670"/>
            <a:ext cx="6552728" cy="490066"/>
          </a:xfrm>
        </p:spPr>
        <p:txBody>
          <a:bodyPr/>
          <a:lstStyle/>
          <a:p>
            <a:r>
              <a:rPr lang="en-US" altLang="ko-KR" dirty="0" err="1">
                <a:latin typeface="a고딕15" panose="02020600000000000000" pitchFamily="18" charset="-127"/>
                <a:ea typeface="a고딕15" panose="02020600000000000000" pitchFamily="18" charset="-127"/>
              </a:rPr>
              <a:t>ovs</a:t>
            </a:r>
            <a:r>
              <a:rPr lang="en-US" altLang="ko-KR" dirty="0">
                <a:latin typeface="a고딕15" panose="02020600000000000000" pitchFamily="18" charset="-127"/>
                <a:ea typeface="a고딕15" panose="02020600000000000000" pitchFamily="18" charset="-127"/>
              </a:rPr>
              <a:t> </a:t>
            </a:r>
            <a:r>
              <a:rPr lang="ko-KR" altLang="en-US" dirty="0">
                <a:latin typeface="a고딕15" panose="02020600000000000000" pitchFamily="18" charset="-127"/>
                <a:ea typeface="a고딕15" panose="02020600000000000000" pitchFamily="18" charset="-127"/>
              </a:rPr>
              <a:t>네트워크 활성화 확인</a:t>
            </a:r>
          </a:p>
        </p:txBody>
      </p:sp>
      <p:sp>
        <p:nvSpPr>
          <p:cNvPr id="2" name="텍스트 개체 틀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 err="1"/>
              <a:t>OpenvSwitch</a:t>
            </a:r>
            <a:r>
              <a:rPr lang="en-US" altLang="ko-KR" dirty="0"/>
              <a:t> </a:t>
            </a:r>
            <a:r>
              <a:rPr lang="ko-KR" altLang="en-US" dirty="0"/>
              <a:t>구성</a:t>
            </a:r>
          </a:p>
          <a:p>
            <a:endParaRPr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72A086-9233-6516-DB55-77E10CAE66BC}"/>
              </a:ext>
            </a:extLst>
          </p:cNvPr>
          <p:cNvSpPr txBox="1"/>
          <p:nvPr/>
        </p:nvSpPr>
        <p:spPr bwMode="auto">
          <a:xfrm>
            <a:off x="6199833" y="5335675"/>
            <a:ext cx="0" cy="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</p:spPr>
        <p:txBody>
          <a:bodyPr wrap="none" rtlCol="0" anchor="ctr" anchorCtr="0">
            <a:noAutofit/>
          </a:bodyPr>
          <a:lstStyle/>
          <a:p>
            <a:pPr marR="0" defTabSz="91440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300"/>
              </a:spcAft>
              <a:buClr>
                <a:srgbClr val="808080"/>
              </a:buClr>
              <a:buSzPct val="80000"/>
              <a:tabLst/>
            </a:pPr>
            <a:endParaRPr kumimoji="0" lang="ko-KR" altLang="en-US" sz="1200" b="1" kern="0" dirty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C95AF8-25B6-3B54-1B68-EE06958974A8}"/>
              </a:ext>
            </a:extLst>
          </p:cNvPr>
          <p:cNvSpPr txBox="1"/>
          <p:nvPr/>
        </p:nvSpPr>
        <p:spPr bwMode="auto">
          <a:xfrm>
            <a:off x="272480" y="5117448"/>
            <a:ext cx="8202978" cy="1008112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marR="0" defTabSz="91440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300"/>
              </a:spcAft>
              <a:buClr>
                <a:srgbClr val="808080"/>
              </a:buClr>
              <a:buSzPct val="80000"/>
              <a:tabLst/>
            </a:pPr>
            <a:r>
              <a:rPr kumimoji="0" lang="en-US" altLang="ko-KR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Zone</a:t>
            </a:r>
            <a:r>
              <a:rPr kumimoji="0" lang="ko-KR" altLang="en-US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을 구성한 후</a:t>
            </a:r>
            <a:r>
              <a:rPr kumimoji="0" lang="en-US" altLang="ko-KR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,</a:t>
            </a:r>
            <a:r>
              <a:rPr kumimoji="0" lang="ko-KR" altLang="en-US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 </a:t>
            </a:r>
            <a:r>
              <a:rPr kumimoji="0" lang="ko-KR" altLang="en-US" sz="1200" b="1" kern="0" dirty="0" err="1">
                <a:solidFill>
                  <a:sysClr val="windowText" lastClr="000000"/>
                </a:solidFill>
                <a:latin typeface="+mn-lt"/>
                <a:ea typeface="+mn-ea"/>
              </a:rPr>
              <a:t>인프라스트럭쳐</a:t>
            </a:r>
            <a:r>
              <a:rPr kumimoji="0" lang="ko-KR" altLang="en-US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 </a:t>
            </a:r>
            <a:r>
              <a:rPr kumimoji="0" lang="en-US" altLang="ko-KR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-&gt;</a:t>
            </a:r>
            <a:r>
              <a:rPr kumimoji="0" lang="ko-KR" altLang="en-US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 </a:t>
            </a:r>
            <a:r>
              <a:rPr kumimoji="0" lang="en-US" altLang="ko-KR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Zone -&gt; </a:t>
            </a:r>
            <a:r>
              <a:rPr kumimoji="0" lang="ko-KR" altLang="en-US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해당 </a:t>
            </a:r>
            <a:r>
              <a:rPr kumimoji="0" lang="en-US" altLang="ko-KR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Zone </a:t>
            </a:r>
            <a:r>
              <a:rPr kumimoji="0" lang="ko-KR" altLang="en-US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링크 클릭 </a:t>
            </a:r>
            <a:r>
              <a:rPr kumimoji="0" lang="en-US" altLang="ko-KR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-&gt;</a:t>
            </a:r>
            <a:r>
              <a:rPr kumimoji="0" lang="ko-KR" altLang="en-US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 물리 네트워크 </a:t>
            </a:r>
            <a:r>
              <a:rPr kumimoji="0" lang="en-US" altLang="ko-KR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-&gt;</a:t>
            </a:r>
            <a:r>
              <a:rPr kumimoji="0" lang="ko-KR" altLang="en-US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 해당 물리 네트워크 클릭 </a:t>
            </a:r>
            <a:r>
              <a:rPr kumimoji="0" lang="en-US" altLang="ko-KR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-&gt;</a:t>
            </a:r>
            <a:r>
              <a:rPr kumimoji="0" lang="ko-KR" altLang="en-US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 네트워크 서비스 제공자 </a:t>
            </a:r>
            <a:r>
              <a:rPr kumimoji="0" lang="en-US" altLang="ko-KR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-&gt;</a:t>
            </a:r>
            <a:r>
              <a:rPr kumimoji="0" lang="ko-KR" altLang="en-US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 </a:t>
            </a:r>
            <a:r>
              <a:rPr kumimoji="0" lang="en-US" altLang="ko-KR" sz="1200" b="1" kern="0" dirty="0" err="1">
                <a:solidFill>
                  <a:sysClr val="windowText" lastClr="000000"/>
                </a:solidFill>
                <a:latin typeface="+mn-lt"/>
                <a:ea typeface="+mn-ea"/>
              </a:rPr>
              <a:t>Ovs</a:t>
            </a:r>
            <a:r>
              <a:rPr kumimoji="0" lang="en-US" altLang="ko-KR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 </a:t>
            </a:r>
            <a:r>
              <a:rPr kumimoji="0" lang="ko-KR" altLang="en-US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클릭하여 상태가 </a:t>
            </a:r>
            <a:r>
              <a:rPr kumimoji="0" lang="en-US" altLang="ko-KR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Enabled</a:t>
            </a:r>
            <a:r>
              <a:rPr kumimoji="0" lang="ko-KR" altLang="en-US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인지 확인 </a:t>
            </a:r>
            <a:r>
              <a:rPr kumimoji="0" lang="en-US" altLang="ko-KR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.</a:t>
            </a:r>
            <a:r>
              <a:rPr kumimoji="0" lang="ko-KR" altLang="en-US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 </a:t>
            </a:r>
            <a:r>
              <a:rPr kumimoji="0" lang="en-US" altLang="ko-KR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(ovsbr0)</a:t>
            </a:r>
          </a:p>
          <a:p>
            <a:pPr marR="0" defTabSz="91440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300"/>
              </a:spcAft>
              <a:buClr>
                <a:srgbClr val="808080"/>
              </a:buClr>
              <a:buSzPct val="80000"/>
              <a:tabLst/>
            </a:pPr>
            <a:endParaRPr kumimoji="0" lang="en-US" altLang="ko-KR" sz="1200" b="1" kern="0" dirty="0">
              <a:solidFill>
                <a:sysClr val="windowText" lastClr="000000"/>
              </a:solidFill>
              <a:latin typeface="+mn-lt"/>
              <a:ea typeface="+mn-ea"/>
            </a:endParaRPr>
          </a:p>
          <a:p>
            <a:pPr fontAlgn="auto" latinLnBrk="0">
              <a:lnSpc>
                <a:spcPts val="1400"/>
              </a:lnSpc>
              <a:spcBef>
                <a:spcPts val="0"/>
              </a:spcBef>
              <a:spcAft>
                <a:spcPts val="300"/>
              </a:spcAft>
              <a:buClr>
                <a:srgbClr val="808080"/>
              </a:buClr>
              <a:buSzPct val="80000"/>
            </a:pPr>
            <a:r>
              <a:rPr kumimoji="0" lang="en-US" altLang="ko-KR" sz="1200" b="1" kern="0" dirty="0" err="1">
                <a:solidFill>
                  <a:srgbClr val="00B0F0"/>
                </a:solidFill>
                <a:latin typeface="+mn-lt"/>
                <a:ea typeface="+mn-ea"/>
              </a:rPr>
              <a:t>OpenvSwitch</a:t>
            </a:r>
            <a:r>
              <a:rPr kumimoji="0" lang="en-US" altLang="ko-KR" sz="1200" b="1" kern="0" dirty="0">
                <a:solidFill>
                  <a:srgbClr val="00B0F0"/>
                </a:solidFill>
                <a:latin typeface="+mn-lt"/>
                <a:ea typeface="+mn-ea"/>
              </a:rPr>
              <a:t> </a:t>
            </a:r>
            <a:r>
              <a:rPr kumimoji="0" lang="ko-KR" altLang="en-US" sz="1200" b="1" kern="0" dirty="0">
                <a:solidFill>
                  <a:srgbClr val="00B0F0"/>
                </a:solidFill>
                <a:latin typeface="+mn-lt"/>
                <a:ea typeface="+mn-ea"/>
              </a:rPr>
              <a:t>구성 후</a:t>
            </a:r>
            <a:r>
              <a:rPr kumimoji="0" lang="en-US" altLang="ko-KR" sz="1200" b="1" kern="0" dirty="0">
                <a:solidFill>
                  <a:srgbClr val="00B0F0"/>
                </a:solidFill>
                <a:latin typeface="+mn-lt"/>
                <a:ea typeface="+mn-ea"/>
              </a:rPr>
              <a:t>,</a:t>
            </a:r>
            <a:r>
              <a:rPr kumimoji="0" lang="ko-KR" altLang="en-US" sz="1200" b="1" kern="0" dirty="0">
                <a:solidFill>
                  <a:srgbClr val="00B0F0"/>
                </a:solidFill>
                <a:latin typeface="+mn-lt"/>
                <a:ea typeface="+mn-ea"/>
              </a:rPr>
              <a:t> 설치단계는 동일합니다</a:t>
            </a:r>
            <a:r>
              <a:rPr kumimoji="0" lang="en-US" altLang="ko-KR" sz="1200" b="1" kern="0" dirty="0">
                <a:solidFill>
                  <a:srgbClr val="00B0F0"/>
                </a:solidFill>
                <a:latin typeface="+mn-lt"/>
                <a:ea typeface="+mn-ea"/>
              </a:rPr>
              <a:t>.</a:t>
            </a:r>
            <a:r>
              <a:rPr kumimoji="0" lang="ko-KR" altLang="en-US" sz="1200" b="1" kern="0" dirty="0">
                <a:solidFill>
                  <a:srgbClr val="00B0F0"/>
                </a:solidFill>
                <a:latin typeface="+mn-lt"/>
                <a:ea typeface="+mn-ea"/>
              </a:rPr>
              <a:t> 해당 부분만 인지하시고 동일하게 설치하시면 됩니다</a:t>
            </a:r>
            <a:r>
              <a:rPr kumimoji="0" lang="en-US" altLang="ko-KR" sz="1200" b="1" kern="0" dirty="0">
                <a:solidFill>
                  <a:srgbClr val="00B0F0"/>
                </a:solidFill>
                <a:latin typeface="+mn-lt"/>
                <a:ea typeface="+mn-ea"/>
              </a:rPr>
              <a:t>.</a:t>
            </a:r>
            <a:endParaRPr kumimoji="0" lang="ko-KR" altLang="en-US" sz="1200" b="1" kern="0" dirty="0">
              <a:solidFill>
                <a:srgbClr val="00B0F0"/>
              </a:solidFill>
              <a:latin typeface="+mn-lt"/>
              <a:ea typeface="+mn-ea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BE02D84B-C803-1E25-E5A4-47C0301670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44" y="845477"/>
            <a:ext cx="8320063" cy="4201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8898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제목 27"/>
          <p:cNvSpPr>
            <a:spLocks noGrp="1"/>
          </p:cNvSpPr>
          <p:nvPr>
            <p:ph type="title"/>
          </p:nvPr>
        </p:nvSpPr>
        <p:spPr>
          <a:xfrm>
            <a:off x="200472" y="333670"/>
            <a:ext cx="6552728" cy="490066"/>
          </a:xfrm>
        </p:spPr>
        <p:txBody>
          <a:bodyPr/>
          <a:lstStyle/>
          <a:p>
            <a:r>
              <a:rPr lang="ko-KR" altLang="en-US" dirty="0">
                <a:latin typeface="a고딕15" panose="02020600000000000000" pitchFamily="18" charset="-127"/>
                <a:ea typeface="a고딕15" panose="02020600000000000000" pitchFamily="18" charset="-127"/>
              </a:rPr>
              <a:t>각 호스트 </a:t>
            </a:r>
            <a:r>
              <a:rPr lang="en-US" altLang="ko-KR" dirty="0">
                <a:latin typeface="a고딕15" panose="02020600000000000000" pitchFamily="18" charset="-127"/>
                <a:ea typeface="a고딕15" panose="02020600000000000000" pitchFamily="18" charset="-127"/>
              </a:rPr>
              <a:t>agent </a:t>
            </a:r>
            <a:r>
              <a:rPr lang="ko-KR" altLang="en-US" dirty="0">
                <a:latin typeface="a고딕15" panose="02020600000000000000" pitchFamily="18" charset="-127"/>
                <a:ea typeface="a고딕15" panose="02020600000000000000" pitchFamily="18" charset="-127"/>
              </a:rPr>
              <a:t>파일 수정</a:t>
            </a:r>
          </a:p>
        </p:txBody>
      </p:sp>
      <p:sp>
        <p:nvSpPr>
          <p:cNvPr id="2" name="텍스트 개체 틀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 err="1"/>
              <a:t>OpenvSwitch</a:t>
            </a:r>
            <a:r>
              <a:rPr lang="en-US" altLang="ko-KR" dirty="0"/>
              <a:t> </a:t>
            </a:r>
            <a:r>
              <a:rPr lang="ko-KR" altLang="en-US" dirty="0"/>
              <a:t>구성</a:t>
            </a:r>
          </a:p>
          <a:p>
            <a:endParaRPr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72A086-9233-6516-DB55-77E10CAE66BC}"/>
              </a:ext>
            </a:extLst>
          </p:cNvPr>
          <p:cNvSpPr txBox="1"/>
          <p:nvPr/>
        </p:nvSpPr>
        <p:spPr bwMode="auto">
          <a:xfrm>
            <a:off x="6199833" y="5335675"/>
            <a:ext cx="0" cy="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</p:spPr>
        <p:txBody>
          <a:bodyPr wrap="none" rtlCol="0" anchor="ctr" anchorCtr="0">
            <a:noAutofit/>
          </a:bodyPr>
          <a:lstStyle/>
          <a:p>
            <a:pPr marR="0" defTabSz="91440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300"/>
              </a:spcAft>
              <a:buClr>
                <a:srgbClr val="808080"/>
              </a:buClr>
              <a:buSzPct val="80000"/>
              <a:tabLst/>
            </a:pPr>
            <a:endParaRPr kumimoji="0" lang="ko-KR" altLang="en-US" sz="1200" b="1" kern="0" dirty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C95AF8-25B6-3B54-1B68-EE06958974A8}"/>
              </a:ext>
            </a:extLst>
          </p:cNvPr>
          <p:cNvSpPr txBox="1"/>
          <p:nvPr/>
        </p:nvSpPr>
        <p:spPr bwMode="auto">
          <a:xfrm>
            <a:off x="236458" y="5043298"/>
            <a:ext cx="8202978" cy="1184391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marR="0" defTabSz="91440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300"/>
              </a:spcAft>
              <a:buClr>
                <a:srgbClr val="808080"/>
              </a:buClr>
              <a:buSzPct val="80000"/>
              <a:tabLst/>
            </a:pPr>
            <a:r>
              <a:rPr kumimoji="0" lang="ko-KR" altLang="en-US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호스트를 </a:t>
            </a:r>
            <a:r>
              <a:rPr kumimoji="0" lang="en-US" altLang="ko-KR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Mold</a:t>
            </a:r>
            <a:r>
              <a:rPr kumimoji="0" lang="ko-KR" altLang="en-US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에서 추가한 후</a:t>
            </a:r>
            <a:r>
              <a:rPr kumimoji="0" lang="en-US" altLang="ko-KR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,</a:t>
            </a:r>
            <a:r>
              <a:rPr kumimoji="0" lang="ko-KR" altLang="en-US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 각 호스트의 </a:t>
            </a:r>
            <a:r>
              <a:rPr kumimoji="0" lang="en-US" altLang="ko-KR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/</a:t>
            </a:r>
            <a:r>
              <a:rPr kumimoji="0" lang="en-US" altLang="ko-KR" sz="1200" b="1" kern="0" dirty="0" err="1">
                <a:solidFill>
                  <a:sysClr val="windowText" lastClr="000000"/>
                </a:solidFill>
                <a:latin typeface="+mn-lt"/>
                <a:ea typeface="+mn-ea"/>
              </a:rPr>
              <a:t>etc</a:t>
            </a:r>
            <a:r>
              <a:rPr kumimoji="0" lang="en-US" altLang="ko-KR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/</a:t>
            </a:r>
            <a:r>
              <a:rPr kumimoji="0" lang="en-US" altLang="ko-KR" sz="1200" b="1" kern="0" dirty="0" err="1">
                <a:solidFill>
                  <a:sysClr val="windowText" lastClr="000000"/>
                </a:solidFill>
                <a:latin typeface="+mn-lt"/>
                <a:ea typeface="+mn-ea"/>
              </a:rPr>
              <a:t>cloudstack</a:t>
            </a:r>
            <a:r>
              <a:rPr kumimoji="0" lang="en-US" altLang="ko-KR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/agent/</a:t>
            </a:r>
            <a:r>
              <a:rPr kumimoji="0" lang="en-US" altLang="ko-KR" sz="1200" b="1" kern="0" dirty="0" err="1">
                <a:solidFill>
                  <a:sysClr val="windowText" lastClr="000000"/>
                </a:solidFill>
                <a:latin typeface="+mn-lt"/>
                <a:ea typeface="+mn-ea"/>
              </a:rPr>
              <a:t>agent.properties</a:t>
            </a:r>
            <a:r>
              <a:rPr kumimoji="0" lang="ko-KR" altLang="en-US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 파일을 수정하여</a:t>
            </a:r>
            <a:br>
              <a:rPr kumimoji="0" lang="en-US" altLang="ko-KR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</a:br>
            <a:r>
              <a:rPr kumimoji="0" lang="en-US" altLang="ko-KR" sz="1200" b="1" kern="0" dirty="0" err="1">
                <a:solidFill>
                  <a:sysClr val="windowText" lastClr="000000"/>
                </a:solidFill>
                <a:latin typeface="+mn-lt"/>
                <a:ea typeface="+mn-ea"/>
              </a:rPr>
              <a:t>libvirt.vif.driver</a:t>
            </a:r>
            <a:r>
              <a:rPr kumimoji="0" lang="en-US" altLang="ko-KR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=</a:t>
            </a:r>
            <a:r>
              <a:rPr kumimoji="0" lang="en-US" altLang="ko-KR" sz="1200" b="1" kern="0" dirty="0" err="1">
                <a:solidFill>
                  <a:sysClr val="windowText" lastClr="000000"/>
                </a:solidFill>
                <a:latin typeface="+mn-lt"/>
                <a:ea typeface="+mn-ea"/>
              </a:rPr>
              <a:t>com.cloud.hypervisor.kvm.resource.OvsVifDriver</a:t>
            </a:r>
            <a:br>
              <a:rPr kumimoji="0" lang="en-US" altLang="ko-KR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</a:br>
            <a:r>
              <a:rPr kumimoji="0" lang="en-US" altLang="ko-KR" sz="1200" b="1" kern="0" dirty="0" err="1">
                <a:solidFill>
                  <a:sysClr val="windowText" lastClr="000000"/>
                </a:solidFill>
                <a:latin typeface="+mn-lt"/>
                <a:ea typeface="+mn-ea"/>
              </a:rPr>
              <a:t>network.bridge.type</a:t>
            </a:r>
            <a:r>
              <a:rPr kumimoji="0" lang="en-US" altLang="ko-KR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=</a:t>
            </a:r>
            <a:r>
              <a:rPr kumimoji="0" lang="en-US" altLang="ko-KR" sz="1200" b="1" kern="0" dirty="0" err="1">
                <a:solidFill>
                  <a:sysClr val="windowText" lastClr="000000"/>
                </a:solidFill>
                <a:latin typeface="+mn-lt"/>
                <a:ea typeface="+mn-ea"/>
              </a:rPr>
              <a:t>openvswitch</a:t>
            </a:r>
            <a:br>
              <a:rPr kumimoji="0" lang="en-US" altLang="ko-KR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</a:br>
            <a:r>
              <a:rPr kumimoji="0" lang="ko-KR" altLang="en-US" sz="1200" b="1" kern="0" dirty="0" err="1">
                <a:solidFill>
                  <a:sysClr val="windowText" lastClr="000000"/>
                </a:solidFill>
                <a:latin typeface="+mn-lt"/>
                <a:ea typeface="+mn-ea"/>
              </a:rPr>
              <a:t>를</a:t>
            </a:r>
            <a:r>
              <a:rPr kumimoji="0" lang="ko-KR" altLang="en-US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  입력하여 </a:t>
            </a:r>
            <a:r>
              <a:rPr kumimoji="0" lang="en-US" altLang="ko-KR" sz="1200" b="1" kern="0" dirty="0" err="1">
                <a:solidFill>
                  <a:sysClr val="windowText" lastClr="000000"/>
                </a:solidFill>
                <a:latin typeface="+mn-lt"/>
                <a:ea typeface="+mn-ea"/>
              </a:rPr>
              <a:t>systemctl</a:t>
            </a:r>
            <a:r>
              <a:rPr kumimoji="0" lang="en-US" altLang="ko-KR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 restart mold-</a:t>
            </a:r>
            <a:r>
              <a:rPr kumimoji="0" lang="en-US" altLang="ko-KR" sz="1200" b="1" kern="0" dirty="0" err="1">
                <a:solidFill>
                  <a:sysClr val="windowText" lastClr="000000"/>
                </a:solidFill>
                <a:latin typeface="+mn-lt"/>
                <a:ea typeface="+mn-ea"/>
              </a:rPr>
              <a:t>agent.service</a:t>
            </a:r>
            <a:r>
              <a:rPr kumimoji="0" lang="ko-KR" altLang="en-US" sz="1200" b="1" kern="0" dirty="0" err="1">
                <a:solidFill>
                  <a:sysClr val="windowText" lastClr="000000"/>
                </a:solidFill>
                <a:latin typeface="+mn-lt"/>
                <a:ea typeface="+mn-ea"/>
              </a:rPr>
              <a:t>를</a:t>
            </a:r>
            <a:r>
              <a:rPr kumimoji="0" lang="ko-KR" altLang="en-US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 실행 시킵니다</a:t>
            </a:r>
            <a:r>
              <a:rPr kumimoji="0" lang="en-US" altLang="ko-KR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.</a:t>
            </a:r>
          </a:p>
          <a:p>
            <a:pPr marR="0" defTabSz="91440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300"/>
              </a:spcAft>
              <a:buClr>
                <a:srgbClr val="808080"/>
              </a:buClr>
              <a:buSzPct val="80000"/>
              <a:tabLst/>
            </a:pPr>
            <a:endParaRPr kumimoji="0" lang="en-US" altLang="ko-KR" sz="1200" b="1" kern="0" dirty="0">
              <a:solidFill>
                <a:sysClr val="windowText" lastClr="000000"/>
              </a:solidFill>
              <a:latin typeface="+mn-lt"/>
              <a:ea typeface="+mn-ea"/>
            </a:endParaRPr>
          </a:p>
          <a:p>
            <a:pPr fontAlgn="auto" latinLnBrk="0">
              <a:lnSpc>
                <a:spcPts val="1400"/>
              </a:lnSpc>
              <a:spcBef>
                <a:spcPts val="0"/>
              </a:spcBef>
              <a:spcAft>
                <a:spcPts val="300"/>
              </a:spcAft>
              <a:buClr>
                <a:srgbClr val="808080"/>
              </a:buClr>
              <a:buSzPct val="80000"/>
            </a:pPr>
            <a:r>
              <a:rPr kumimoji="0" lang="en-US" altLang="ko-KR" sz="1200" b="1" kern="0" dirty="0" err="1">
                <a:solidFill>
                  <a:srgbClr val="00B0F0"/>
                </a:solidFill>
                <a:latin typeface="+mn-lt"/>
                <a:ea typeface="+mn-ea"/>
              </a:rPr>
              <a:t>OpenvSwitch</a:t>
            </a:r>
            <a:r>
              <a:rPr kumimoji="0" lang="en-US" altLang="ko-KR" sz="1200" b="1" kern="0" dirty="0">
                <a:solidFill>
                  <a:srgbClr val="00B0F0"/>
                </a:solidFill>
                <a:latin typeface="+mn-lt"/>
                <a:ea typeface="+mn-ea"/>
              </a:rPr>
              <a:t> </a:t>
            </a:r>
            <a:r>
              <a:rPr kumimoji="0" lang="ko-KR" altLang="en-US" sz="1200" b="1" kern="0" dirty="0">
                <a:solidFill>
                  <a:srgbClr val="00B0F0"/>
                </a:solidFill>
                <a:latin typeface="+mn-lt"/>
                <a:ea typeface="+mn-ea"/>
              </a:rPr>
              <a:t>구성 후</a:t>
            </a:r>
            <a:r>
              <a:rPr kumimoji="0" lang="en-US" altLang="ko-KR" sz="1200" b="1" kern="0" dirty="0">
                <a:solidFill>
                  <a:srgbClr val="00B0F0"/>
                </a:solidFill>
                <a:latin typeface="+mn-lt"/>
                <a:ea typeface="+mn-ea"/>
              </a:rPr>
              <a:t>,</a:t>
            </a:r>
            <a:r>
              <a:rPr kumimoji="0" lang="ko-KR" altLang="en-US" sz="1200" b="1" kern="0" dirty="0">
                <a:solidFill>
                  <a:srgbClr val="00B0F0"/>
                </a:solidFill>
                <a:latin typeface="+mn-lt"/>
                <a:ea typeface="+mn-ea"/>
              </a:rPr>
              <a:t> 설치단계는 동일합니다</a:t>
            </a:r>
            <a:r>
              <a:rPr kumimoji="0" lang="en-US" altLang="ko-KR" sz="1200" b="1" kern="0" dirty="0">
                <a:solidFill>
                  <a:srgbClr val="00B0F0"/>
                </a:solidFill>
                <a:latin typeface="+mn-lt"/>
                <a:ea typeface="+mn-ea"/>
              </a:rPr>
              <a:t>.</a:t>
            </a:r>
            <a:r>
              <a:rPr kumimoji="0" lang="ko-KR" altLang="en-US" sz="1200" b="1" kern="0" dirty="0">
                <a:solidFill>
                  <a:srgbClr val="00B0F0"/>
                </a:solidFill>
                <a:latin typeface="+mn-lt"/>
                <a:ea typeface="+mn-ea"/>
              </a:rPr>
              <a:t> 해당 부분만 인지하시고 동일하게 설치하시면 됩니다</a:t>
            </a:r>
            <a:r>
              <a:rPr kumimoji="0" lang="en-US" altLang="ko-KR" sz="1200" b="1" kern="0" dirty="0">
                <a:solidFill>
                  <a:srgbClr val="00B0F0"/>
                </a:solidFill>
                <a:latin typeface="+mn-lt"/>
                <a:ea typeface="+mn-ea"/>
              </a:rPr>
              <a:t>.</a:t>
            </a:r>
            <a:endParaRPr kumimoji="0" lang="ko-KR" altLang="en-US" sz="1200" b="1" kern="0" dirty="0">
              <a:solidFill>
                <a:srgbClr val="00B0F0"/>
              </a:solidFill>
              <a:latin typeface="+mn-lt"/>
              <a:ea typeface="+mn-ea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328366DE-BF88-4045-BAA3-A0BA0B0BAF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51" y="893161"/>
            <a:ext cx="4588398" cy="4048008"/>
          </a:xfrm>
          <a:prstGeom prst="rect">
            <a:avLst/>
          </a:prstGeom>
        </p:spPr>
      </p:pic>
      <p:sp>
        <p:nvSpPr>
          <p:cNvPr id="10" name="포인트가 5개인 별[5] 9">
            <a:extLst>
              <a:ext uri="{FF2B5EF4-FFF2-40B4-BE49-F238E27FC236}">
                <a16:creationId xmlns:a16="http://schemas.microsoft.com/office/drawing/2014/main" id="{CC0D8397-09F9-8A83-925C-3112DF25F313}"/>
              </a:ext>
            </a:extLst>
          </p:cNvPr>
          <p:cNvSpPr/>
          <p:nvPr/>
        </p:nvSpPr>
        <p:spPr bwMode="auto">
          <a:xfrm>
            <a:off x="5169024" y="980799"/>
            <a:ext cx="3816424" cy="3024336"/>
          </a:xfrm>
          <a:prstGeom prst="star5">
            <a:avLst/>
          </a:prstGeom>
          <a:solidFill>
            <a:srgbClr val="FFFF00"/>
          </a:solidFill>
          <a:ln w="9525" algn="ctr">
            <a:solidFill>
              <a:srgbClr val="808080"/>
            </a:solidFill>
            <a:round/>
            <a:headEnd/>
            <a:tailEnd/>
          </a:ln>
        </p:spPr>
        <p:txBody>
          <a:bodyPr wrap="none" rtlCol="0" anchor="ctr"/>
          <a:lstStyle/>
          <a:p>
            <a:pPr marL="0" marR="0" indent="0" algn="ctr" defTabSz="91440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ko-KR" altLang="en-US" sz="1200" b="1" kern="0" dirty="0">
                <a:solidFill>
                  <a:srgbClr val="000000"/>
                </a:solidFill>
                <a:latin typeface="+mn-lt"/>
                <a:ea typeface="+mn-ea"/>
              </a:rPr>
              <a:t>모든 호스트 </a:t>
            </a:r>
            <a:br>
              <a:rPr kumimoji="0" lang="en-US" altLang="ko-KR" sz="1200" b="1" kern="0" dirty="0">
                <a:solidFill>
                  <a:srgbClr val="000000"/>
                </a:solidFill>
                <a:latin typeface="+mn-lt"/>
                <a:ea typeface="+mn-ea"/>
              </a:rPr>
            </a:br>
            <a:r>
              <a:rPr kumimoji="0" lang="en-US" altLang="ko-KR" sz="1200" b="1" kern="0" dirty="0">
                <a:solidFill>
                  <a:srgbClr val="000000"/>
                </a:solidFill>
                <a:latin typeface="+mn-lt"/>
                <a:ea typeface="+mn-ea"/>
              </a:rPr>
              <a:t>agent</a:t>
            </a:r>
            <a:r>
              <a:rPr kumimoji="0" lang="ko-KR" altLang="en-US" sz="1200" b="1" kern="0" dirty="0">
                <a:solidFill>
                  <a:srgbClr val="000000"/>
                </a:solidFill>
                <a:latin typeface="+mn-lt"/>
                <a:ea typeface="+mn-ea"/>
              </a:rPr>
              <a:t> 파일</a:t>
            </a:r>
            <a:br>
              <a:rPr kumimoji="0" lang="en-US" altLang="ko-KR" sz="1200" b="1" kern="0" dirty="0">
                <a:solidFill>
                  <a:srgbClr val="000000"/>
                </a:solidFill>
                <a:latin typeface="+mn-lt"/>
                <a:ea typeface="+mn-ea"/>
              </a:rPr>
            </a:br>
            <a:r>
              <a:rPr kumimoji="0" lang="ko-KR" altLang="en-US" sz="1200" b="1" kern="0" dirty="0">
                <a:solidFill>
                  <a:srgbClr val="000000"/>
                </a:solidFill>
                <a:latin typeface="+mn-lt"/>
                <a:ea typeface="+mn-ea"/>
              </a:rPr>
              <a:t>수정 해야 합니다</a:t>
            </a:r>
            <a:r>
              <a:rPr kumimoji="0" lang="en-US" altLang="ko-KR" sz="1200" b="1" kern="0" dirty="0">
                <a:solidFill>
                  <a:srgbClr val="000000"/>
                </a:solidFill>
                <a:latin typeface="+mn-lt"/>
                <a:ea typeface="+mn-ea"/>
              </a:rPr>
              <a:t>.</a:t>
            </a:r>
            <a:endParaRPr kumimoji="0" lang="ko-KR" altLang="en-US" sz="1200" b="1" kern="0" dirty="0">
              <a:solidFill>
                <a:srgbClr val="000000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616701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제목 27"/>
          <p:cNvSpPr>
            <a:spLocks noGrp="1"/>
          </p:cNvSpPr>
          <p:nvPr>
            <p:ph type="title"/>
          </p:nvPr>
        </p:nvSpPr>
        <p:spPr>
          <a:xfrm>
            <a:off x="200472" y="333670"/>
            <a:ext cx="6552728" cy="490066"/>
          </a:xfrm>
        </p:spPr>
        <p:txBody>
          <a:bodyPr/>
          <a:lstStyle/>
          <a:p>
            <a:r>
              <a:rPr lang="en-US" altLang="ko-KR" dirty="0" err="1">
                <a:latin typeface="a고딕15" panose="02020600000000000000" pitchFamily="18" charset="-127"/>
                <a:ea typeface="a고딕15" panose="02020600000000000000" pitchFamily="18" charset="-127"/>
              </a:rPr>
              <a:t>ovs</a:t>
            </a:r>
            <a:r>
              <a:rPr lang="en-US" altLang="ko-KR" dirty="0">
                <a:latin typeface="a고딕15" panose="02020600000000000000" pitchFamily="18" charset="-127"/>
                <a:ea typeface="a고딕15" panose="02020600000000000000" pitchFamily="18" charset="-127"/>
              </a:rPr>
              <a:t> </a:t>
            </a:r>
            <a:r>
              <a:rPr lang="ko-KR" altLang="en-US" dirty="0">
                <a:latin typeface="a고딕15" panose="02020600000000000000" pitchFamily="18" charset="-127"/>
                <a:ea typeface="a고딕15" panose="02020600000000000000" pitchFamily="18" charset="-127"/>
              </a:rPr>
              <a:t>네트워크 </a:t>
            </a:r>
            <a:r>
              <a:rPr lang="ko-KR" altLang="en-US" dirty="0" err="1">
                <a:latin typeface="a고딕15" panose="02020600000000000000" pitchFamily="18" charset="-127"/>
                <a:ea typeface="a고딕15" panose="02020600000000000000" pitchFamily="18" charset="-127"/>
              </a:rPr>
              <a:t>오퍼링</a:t>
            </a:r>
            <a:r>
              <a:rPr lang="ko-KR" altLang="en-US" dirty="0">
                <a:latin typeface="a고딕15" panose="02020600000000000000" pitchFamily="18" charset="-127"/>
                <a:ea typeface="a고딕15" panose="02020600000000000000" pitchFamily="18" charset="-127"/>
              </a:rPr>
              <a:t> 생성 </a:t>
            </a:r>
            <a:r>
              <a:rPr lang="en-US" altLang="ko-KR" dirty="0">
                <a:latin typeface="a고딕15" panose="02020600000000000000" pitchFamily="18" charset="-127"/>
                <a:ea typeface="a고딕15" panose="02020600000000000000" pitchFamily="18" charset="-127"/>
              </a:rPr>
              <a:t>(1/2)</a:t>
            </a:r>
            <a:endParaRPr lang="ko-KR" altLang="en-US" dirty="0">
              <a:latin typeface="a고딕15" panose="02020600000000000000" pitchFamily="18" charset="-127"/>
              <a:ea typeface="a고딕15" panose="02020600000000000000" pitchFamily="18" charset="-127"/>
            </a:endParaRPr>
          </a:p>
        </p:txBody>
      </p:sp>
      <p:sp>
        <p:nvSpPr>
          <p:cNvPr id="2" name="텍스트 개체 틀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 err="1"/>
              <a:t>OpenvSwitch</a:t>
            </a:r>
            <a:r>
              <a:rPr lang="en-US" altLang="ko-KR" dirty="0"/>
              <a:t> </a:t>
            </a:r>
            <a:r>
              <a:rPr lang="ko-KR" altLang="en-US" dirty="0"/>
              <a:t>구성</a:t>
            </a:r>
          </a:p>
          <a:p>
            <a:endParaRPr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72A086-9233-6516-DB55-77E10CAE66BC}"/>
              </a:ext>
            </a:extLst>
          </p:cNvPr>
          <p:cNvSpPr txBox="1"/>
          <p:nvPr/>
        </p:nvSpPr>
        <p:spPr bwMode="auto">
          <a:xfrm>
            <a:off x="6199833" y="5335675"/>
            <a:ext cx="0" cy="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</p:spPr>
        <p:txBody>
          <a:bodyPr wrap="none" rtlCol="0" anchor="ctr" anchorCtr="0">
            <a:noAutofit/>
          </a:bodyPr>
          <a:lstStyle/>
          <a:p>
            <a:pPr marR="0" defTabSz="91440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300"/>
              </a:spcAft>
              <a:buClr>
                <a:srgbClr val="808080"/>
              </a:buClr>
              <a:buSzPct val="80000"/>
              <a:tabLst/>
            </a:pPr>
            <a:endParaRPr kumimoji="0" lang="ko-KR" altLang="en-US" sz="1200" b="1" kern="0" dirty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C95AF8-25B6-3B54-1B68-EE06958974A8}"/>
              </a:ext>
            </a:extLst>
          </p:cNvPr>
          <p:cNvSpPr txBox="1"/>
          <p:nvPr/>
        </p:nvSpPr>
        <p:spPr bwMode="auto">
          <a:xfrm>
            <a:off x="7930984" y="823193"/>
            <a:ext cx="1702535" cy="5041843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algn="l"/>
            <a:r>
              <a:rPr lang="ko-KR" altLang="en-US" sz="1200" b="1" i="0" dirty="0">
                <a:effectLst/>
                <a:latin typeface="-apple-system"/>
              </a:rPr>
              <a:t>지원되는 서비스</a:t>
            </a:r>
            <a:endParaRPr lang="en-US" altLang="ko-KR" sz="1200" b="1" i="0" dirty="0">
              <a:effectLst/>
              <a:latin typeface="-apple-system"/>
            </a:endParaRPr>
          </a:p>
          <a:p>
            <a:pPr algn="l"/>
            <a:br>
              <a:rPr lang="ko-KR" altLang="en-US" sz="1200" dirty="0"/>
            </a:br>
            <a:r>
              <a:rPr lang="en" altLang="ko-KR" sz="1200" b="0" i="0" dirty="0">
                <a:effectLst/>
                <a:latin typeface="-apple-system"/>
              </a:rPr>
              <a:t>Firewall : </a:t>
            </a:r>
            <a:r>
              <a:rPr lang="en" altLang="ko-KR" sz="1200" b="0" i="0" dirty="0" err="1">
                <a:effectLst/>
                <a:latin typeface="-apple-system"/>
              </a:rPr>
              <a:t>VirtualRouter</a:t>
            </a:r>
            <a:endParaRPr lang="en" altLang="ko-KR" sz="1200" b="0" i="0" dirty="0">
              <a:effectLst/>
              <a:latin typeface="-apple-system"/>
            </a:endParaRPr>
          </a:p>
          <a:p>
            <a:pPr algn="l"/>
            <a:r>
              <a:rPr lang="en" altLang="ko-KR" sz="1200" b="0" i="0" dirty="0" err="1">
                <a:effectLst/>
                <a:latin typeface="-apple-system"/>
              </a:rPr>
              <a:t>UserData</a:t>
            </a:r>
            <a:r>
              <a:rPr lang="en" altLang="ko-KR" sz="1200" b="0" i="0" dirty="0">
                <a:effectLst/>
                <a:latin typeface="-apple-system"/>
              </a:rPr>
              <a:t> : </a:t>
            </a:r>
            <a:r>
              <a:rPr lang="en" altLang="ko-KR" sz="1200" b="0" i="0" dirty="0" err="1">
                <a:effectLst/>
                <a:latin typeface="-apple-system"/>
              </a:rPr>
              <a:t>VirtualRouter</a:t>
            </a:r>
            <a:endParaRPr lang="en" altLang="ko-KR" sz="1200" b="0" i="0" dirty="0">
              <a:effectLst/>
              <a:latin typeface="-apple-system"/>
            </a:endParaRPr>
          </a:p>
          <a:p>
            <a:pPr algn="l"/>
            <a:r>
              <a:rPr lang="en" altLang="ko-KR" sz="1200" b="0" i="0" dirty="0" err="1">
                <a:effectLst/>
                <a:latin typeface="-apple-system"/>
              </a:rPr>
              <a:t>Dns</a:t>
            </a:r>
            <a:r>
              <a:rPr lang="en" altLang="ko-KR" sz="1200" b="0" i="0" dirty="0">
                <a:effectLst/>
                <a:latin typeface="-apple-system"/>
              </a:rPr>
              <a:t> : </a:t>
            </a:r>
            <a:r>
              <a:rPr lang="en" altLang="ko-KR" sz="1200" b="0" i="0" dirty="0" err="1">
                <a:effectLst/>
                <a:latin typeface="-apple-system"/>
              </a:rPr>
              <a:t>VirtualRouter</a:t>
            </a:r>
            <a:endParaRPr lang="en" altLang="ko-KR" sz="1200" b="0" i="0" dirty="0">
              <a:effectLst/>
              <a:latin typeface="-apple-system"/>
            </a:endParaRPr>
          </a:p>
          <a:p>
            <a:pPr algn="l"/>
            <a:r>
              <a:rPr lang="en" altLang="ko-KR" sz="1200" b="0" i="0" dirty="0" err="1">
                <a:effectLst/>
                <a:latin typeface="-apple-system"/>
              </a:rPr>
              <a:t>SourceNat</a:t>
            </a:r>
            <a:r>
              <a:rPr lang="en" altLang="ko-KR" sz="1200" b="0" i="0" dirty="0">
                <a:effectLst/>
                <a:latin typeface="-apple-system"/>
              </a:rPr>
              <a:t> : </a:t>
            </a:r>
            <a:r>
              <a:rPr lang="en" altLang="ko-KR" sz="1200" b="0" i="0" dirty="0" err="1">
                <a:effectLst/>
                <a:latin typeface="-apple-system"/>
              </a:rPr>
              <a:t>VirtualRouter</a:t>
            </a:r>
            <a:endParaRPr lang="en" altLang="ko-KR" sz="1200" b="0" i="0" dirty="0">
              <a:effectLst/>
              <a:latin typeface="-apple-system"/>
            </a:endParaRPr>
          </a:p>
          <a:p>
            <a:pPr algn="l"/>
            <a:r>
              <a:rPr lang="en" altLang="ko-KR" sz="1200" b="0" i="0" dirty="0" err="1">
                <a:effectLst/>
                <a:latin typeface="-apple-system"/>
              </a:rPr>
              <a:t>Dhcp</a:t>
            </a:r>
            <a:r>
              <a:rPr lang="en" altLang="ko-KR" sz="1200" b="0" i="0" dirty="0">
                <a:effectLst/>
                <a:latin typeface="-apple-system"/>
              </a:rPr>
              <a:t> : </a:t>
            </a:r>
            <a:r>
              <a:rPr lang="en" altLang="ko-KR" sz="1200" b="0" i="0" dirty="0" err="1">
                <a:effectLst/>
                <a:latin typeface="-apple-system"/>
              </a:rPr>
              <a:t>VirtualRouter</a:t>
            </a:r>
            <a:endParaRPr lang="en" altLang="ko-KR" sz="1200" b="0" i="0" dirty="0">
              <a:effectLst/>
              <a:latin typeface="-apple-system"/>
            </a:endParaRPr>
          </a:p>
          <a:p>
            <a:r>
              <a:rPr lang="en" altLang="ko-KR" sz="1200" b="0" i="0" dirty="0" err="1">
                <a:effectLst/>
                <a:latin typeface="-apple-system"/>
              </a:rPr>
              <a:t>Vpn</a:t>
            </a:r>
            <a:r>
              <a:rPr lang="en" altLang="ko-KR" sz="1200" b="0" i="0" dirty="0">
                <a:effectLst/>
                <a:latin typeface="-apple-system"/>
              </a:rPr>
              <a:t> : </a:t>
            </a:r>
            <a:r>
              <a:rPr lang="en" altLang="ko-KR" sz="1200" b="0" i="0" dirty="0" err="1">
                <a:effectLst/>
                <a:latin typeface="-apple-system"/>
              </a:rPr>
              <a:t>VirtualRouter</a:t>
            </a:r>
            <a:endParaRPr lang="en" altLang="ko-KR" sz="1200" b="0" i="0" dirty="0">
              <a:effectLst/>
              <a:latin typeface="-apple-system"/>
            </a:endParaRPr>
          </a:p>
          <a:p>
            <a:pPr algn="l"/>
            <a:r>
              <a:rPr lang="en" altLang="ko-KR" sz="1200" b="0" i="0" dirty="0" err="1">
                <a:effectLst/>
                <a:latin typeface="-apple-system"/>
              </a:rPr>
              <a:t>Lb</a:t>
            </a:r>
            <a:r>
              <a:rPr lang="en" altLang="ko-KR" sz="1200" b="0" i="0" dirty="0">
                <a:effectLst/>
                <a:latin typeface="-apple-system"/>
              </a:rPr>
              <a:t> : </a:t>
            </a:r>
            <a:r>
              <a:rPr lang="en" altLang="ko-KR" sz="1200" b="0" i="0" dirty="0" err="1">
                <a:effectLst/>
                <a:latin typeface="-apple-system"/>
              </a:rPr>
              <a:t>Ovs</a:t>
            </a:r>
            <a:endParaRPr lang="en" altLang="ko-KR" sz="1200" b="0" i="0" dirty="0">
              <a:effectLst/>
              <a:latin typeface="-apple-system"/>
            </a:endParaRPr>
          </a:p>
          <a:p>
            <a:r>
              <a:rPr lang="en" altLang="ko-KR" sz="1200" b="0" i="0" dirty="0" err="1">
                <a:effectLst/>
                <a:latin typeface="-apple-system"/>
              </a:rPr>
              <a:t>PortForwarding</a:t>
            </a:r>
            <a:r>
              <a:rPr lang="en" altLang="ko-KR" sz="1200" b="0" i="0" dirty="0">
                <a:effectLst/>
                <a:latin typeface="-apple-system"/>
              </a:rPr>
              <a:t> : </a:t>
            </a:r>
            <a:r>
              <a:rPr lang="en" altLang="ko-KR" sz="1200" b="0" i="0" dirty="0" err="1">
                <a:effectLst/>
                <a:latin typeface="-apple-system"/>
              </a:rPr>
              <a:t>Ovs</a:t>
            </a:r>
            <a:endParaRPr lang="en" altLang="ko-KR" sz="1200" b="0" i="0" dirty="0">
              <a:effectLst/>
              <a:latin typeface="-apple-system"/>
            </a:endParaRPr>
          </a:p>
          <a:p>
            <a:r>
              <a:rPr lang="en" altLang="ko-KR" sz="1200" b="0" i="0" dirty="0">
                <a:effectLst/>
                <a:latin typeface="-apple-system"/>
              </a:rPr>
              <a:t>Connectivity : </a:t>
            </a:r>
            <a:r>
              <a:rPr lang="en" altLang="ko-KR" sz="1200" b="0" i="0" dirty="0" err="1">
                <a:effectLst/>
                <a:latin typeface="-apple-system"/>
              </a:rPr>
              <a:t>Ovs</a:t>
            </a:r>
            <a:endParaRPr lang="en" altLang="ko-KR" sz="1200" b="0" i="0" dirty="0">
              <a:effectLst/>
              <a:latin typeface="-apple-system"/>
            </a:endParaRPr>
          </a:p>
          <a:p>
            <a:r>
              <a:rPr lang="en" altLang="ko-KR" sz="1200" b="0" i="0" dirty="0" err="1">
                <a:effectLst/>
                <a:latin typeface="-apple-system"/>
              </a:rPr>
              <a:t>StaticNat</a:t>
            </a:r>
            <a:r>
              <a:rPr lang="en" altLang="ko-KR" sz="1200" b="0" i="0" dirty="0">
                <a:effectLst/>
                <a:latin typeface="-apple-system"/>
              </a:rPr>
              <a:t> : </a:t>
            </a:r>
            <a:r>
              <a:rPr lang="en" altLang="ko-KR" sz="1200" b="0" i="0" dirty="0" err="1">
                <a:effectLst/>
                <a:latin typeface="-apple-system"/>
              </a:rPr>
              <a:t>Ovs</a:t>
            </a:r>
            <a:endParaRPr lang="en" altLang="ko-KR" sz="1200" b="0" i="0" dirty="0">
              <a:effectLst/>
              <a:latin typeface="-apple-system"/>
            </a:endParaRPr>
          </a:p>
          <a:p>
            <a:pPr algn="l"/>
            <a:endParaRPr kumimoji="0" lang="en-US" altLang="ko-KR" sz="1200" b="1" kern="0" dirty="0">
              <a:solidFill>
                <a:srgbClr val="00B0F0"/>
              </a:solidFill>
              <a:latin typeface="-apple-system"/>
              <a:ea typeface="+mn-ea"/>
            </a:endParaRPr>
          </a:p>
          <a:p>
            <a:pPr algn="l"/>
            <a:r>
              <a:rPr lang="ko-KR" altLang="en-US" sz="1200" b="1" i="0" dirty="0">
                <a:effectLst/>
                <a:latin typeface="-apple-system"/>
              </a:rPr>
              <a:t>선언된 서비스들만 활성화 합니다</a:t>
            </a:r>
            <a:r>
              <a:rPr lang="en-US" altLang="ko-KR" sz="1200" b="1" i="0" dirty="0">
                <a:effectLst/>
                <a:latin typeface="-apple-system"/>
              </a:rPr>
              <a:t>.</a:t>
            </a:r>
            <a:endParaRPr kumimoji="0" lang="en-US" altLang="ko-KR" sz="1200" b="1" i="0" kern="0" dirty="0">
              <a:solidFill>
                <a:srgbClr val="00B0F0"/>
              </a:solidFill>
              <a:effectLst/>
              <a:latin typeface="+mn-lt"/>
              <a:ea typeface="+mn-ea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C4B5060C-27B7-4CC4-0247-F9A183C81B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80" y="835428"/>
            <a:ext cx="7632848" cy="5329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1102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제목 27"/>
          <p:cNvSpPr>
            <a:spLocks noGrp="1"/>
          </p:cNvSpPr>
          <p:nvPr>
            <p:ph type="title"/>
          </p:nvPr>
        </p:nvSpPr>
        <p:spPr>
          <a:xfrm>
            <a:off x="200472" y="333670"/>
            <a:ext cx="6552728" cy="490066"/>
          </a:xfrm>
        </p:spPr>
        <p:txBody>
          <a:bodyPr/>
          <a:lstStyle/>
          <a:p>
            <a:r>
              <a:rPr lang="en-US" altLang="ko-KR" dirty="0" err="1">
                <a:latin typeface="a고딕15" panose="02020600000000000000" pitchFamily="18" charset="-127"/>
                <a:ea typeface="a고딕15" panose="02020600000000000000" pitchFamily="18" charset="-127"/>
              </a:rPr>
              <a:t>ovs</a:t>
            </a:r>
            <a:r>
              <a:rPr lang="en-US" altLang="ko-KR" dirty="0">
                <a:latin typeface="a고딕15" panose="02020600000000000000" pitchFamily="18" charset="-127"/>
                <a:ea typeface="a고딕15" panose="02020600000000000000" pitchFamily="18" charset="-127"/>
              </a:rPr>
              <a:t> </a:t>
            </a:r>
            <a:r>
              <a:rPr lang="ko-KR" altLang="en-US" dirty="0">
                <a:latin typeface="a고딕15" panose="02020600000000000000" pitchFamily="18" charset="-127"/>
                <a:ea typeface="a고딕15" panose="02020600000000000000" pitchFamily="18" charset="-127"/>
              </a:rPr>
              <a:t>네트워크 </a:t>
            </a:r>
            <a:r>
              <a:rPr lang="ko-KR" altLang="en-US" dirty="0" err="1">
                <a:latin typeface="a고딕15" panose="02020600000000000000" pitchFamily="18" charset="-127"/>
                <a:ea typeface="a고딕15" panose="02020600000000000000" pitchFamily="18" charset="-127"/>
              </a:rPr>
              <a:t>오퍼링</a:t>
            </a:r>
            <a:r>
              <a:rPr lang="ko-KR" altLang="en-US" dirty="0">
                <a:latin typeface="a고딕15" panose="02020600000000000000" pitchFamily="18" charset="-127"/>
                <a:ea typeface="a고딕15" panose="02020600000000000000" pitchFamily="18" charset="-127"/>
              </a:rPr>
              <a:t> 생성 </a:t>
            </a:r>
            <a:r>
              <a:rPr lang="en-US" altLang="ko-KR" dirty="0">
                <a:latin typeface="a고딕15" panose="02020600000000000000" pitchFamily="18" charset="-127"/>
                <a:ea typeface="a고딕15" panose="02020600000000000000" pitchFamily="18" charset="-127"/>
              </a:rPr>
              <a:t>(2/2)</a:t>
            </a:r>
            <a:endParaRPr lang="ko-KR" altLang="en-US" dirty="0">
              <a:latin typeface="a고딕15" panose="02020600000000000000" pitchFamily="18" charset="-127"/>
              <a:ea typeface="a고딕15" panose="02020600000000000000" pitchFamily="18" charset="-127"/>
            </a:endParaRPr>
          </a:p>
        </p:txBody>
      </p:sp>
      <p:sp>
        <p:nvSpPr>
          <p:cNvPr id="2" name="텍스트 개체 틀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 err="1"/>
              <a:t>OpenvSwitch</a:t>
            </a:r>
            <a:r>
              <a:rPr lang="en-US" altLang="ko-KR" dirty="0"/>
              <a:t> </a:t>
            </a:r>
            <a:r>
              <a:rPr lang="ko-KR" altLang="en-US" dirty="0"/>
              <a:t>구성</a:t>
            </a:r>
          </a:p>
          <a:p>
            <a:endParaRPr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72A086-9233-6516-DB55-77E10CAE66BC}"/>
              </a:ext>
            </a:extLst>
          </p:cNvPr>
          <p:cNvSpPr txBox="1"/>
          <p:nvPr/>
        </p:nvSpPr>
        <p:spPr bwMode="auto">
          <a:xfrm>
            <a:off x="6199833" y="5335675"/>
            <a:ext cx="0" cy="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</p:spPr>
        <p:txBody>
          <a:bodyPr wrap="none" rtlCol="0" anchor="ctr" anchorCtr="0">
            <a:noAutofit/>
          </a:bodyPr>
          <a:lstStyle/>
          <a:p>
            <a:pPr marR="0" defTabSz="91440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300"/>
              </a:spcAft>
              <a:buClr>
                <a:srgbClr val="808080"/>
              </a:buClr>
              <a:buSzPct val="80000"/>
              <a:tabLst/>
            </a:pPr>
            <a:endParaRPr kumimoji="0" lang="ko-KR" altLang="en-US" sz="1200" b="1" kern="0" dirty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94CBF35A-BB56-FC53-C58B-8A0086878D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80" y="881754"/>
            <a:ext cx="9073008" cy="5335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7696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D892605B-3EA5-43F1-A27E-3BEBA2489E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39CCDE3A-6D4F-4D0B-8A02-361DBF43473C}"/>
              </a:ext>
            </a:extLst>
          </p:cNvPr>
          <p:cNvSpPr/>
          <p:nvPr/>
        </p:nvSpPr>
        <p:spPr>
          <a:xfrm>
            <a:off x="412163" y="4826300"/>
            <a:ext cx="5280429" cy="137473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44083">
              <a:lnSpc>
                <a:spcPts val="2031"/>
              </a:lnSpc>
            </a:pPr>
            <a:r>
              <a:rPr lang="ko-KR" altLang="en-US" sz="1108" dirty="0" err="1">
                <a:solidFill>
                  <a:prstClr val="white"/>
                </a:solidFill>
                <a:latin typeface="a고딕14" panose="02020600000000000000" pitchFamily="18" charset="-127"/>
                <a:ea typeface="a고딕14" panose="02020600000000000000" pitchFamily="18" charset="-127"/>
                <a:cs typeface="ON IGothic R" panose="020B0600000101010101" pitchFamily="34" charset="-127"/>
              </a:rPr>
              <a:t>에이블클라우드</a:t>
            </a:r>
            <a:r>
              <a:rPr lang="ko-KR" altLang="en-US" sz="1108" dirty="0">
                <a:solidFill>
                  <a:prstClr val="white"/>
                </a:solidFill>
                <a:latin typeface="a고딕14" panose="02020600000000000000" pitchFamily="18" charset="-127"/>
                <a:ea typeface="a고딕14" panose="02020600000000000000" pitchFamily="18" charset="-127"/>
                <a:cs typeface="ON IGothic R" panose="020B0600000101010101" pitchFamily="34" charset="-127"/>
              </a:rPr>
              <a:t> 홈페이지  </a:t>
            </a:r>
            <a:r>
              <a:rPr lang="en-US" altLang="ko-KR" sz="1108" dirty="0">
                <a:solidFill>
                  <a:prstClr val="white"/>
                </a:solidFill>
                <a:latin typeface="a고딕14" panose="02020600000000000000" pitchFamily="18" charset="-127"/>
                <a:ea typeface="a고딕14" panose="02020600000000000000" pitchFamily="18" charset="-127"/>
                <a:cs typeface="ON IGothic R" panose="020B0600000101010101" pitchFamily="34" charset="-127"/>
              </a:rPr>
              <a:t>| www.ablecloud.io</a:t>
            </a:r>
            <a:r>
              <a:rPr lang="ko-KR" altLang="en-US" sz="1108" dirty="0">
                <a:solidFill>
                  <a:prstClr val="white"/>
                </a:solidFill>
                <a:latin typeface="a고딕14" panose="02020600000000000000" pitchFamily="18" charset="-127"/>
                <a:ea typeface="a고딕14" panose="02020600000000000000" pitchFamily="18" charset="-127"/>
                <a:cs typeface="ON IGothic R" panose="020B0600000101010101" pitchFamily="34" charset="-127"/>
              </a:rPr>
              <a:t>    </a:t>
            </a:r>
            <a:endParaRPr lang="en-US" altLang="ko-KR" sz="1108" dirty="0">
              <a:solidFill>
                <a:prstClr val="white"/>
              </a:solidFill>
              <a:latin typeface="a고딕14" panose="02020600000000000000" pitchFamily="18" charset="-127"/>
              <a:ea typeface="a고딕14" panose="02020600000000000000" pitchFamily="18" charset="-127"/>
              <a:cs typeface="ON IGothic R" panose="020B0600000101010101" pitchFamily="34" charset="-127"/>
            </a:endParaRPr>
          </a:p>
          <a:p>
            <a:pPr defTabSz="844083">
              <a:lnSpc>
                <a:spcPts val="2031"/>
              </a:lnSpc>
            </a:pPr>
            <a:r>
              <a:rPr lang="ko-KR" altLang="en-US" sz="1108" dirty="0">
                <a:solidFill>
                  <a:prstClr val="white"/>
                </a:solidFill>
                <a:latin typeface="a고딕14" panose="02020600000000000000" pitchFamily="18" charset="-127"/>
                <a:ea typeface="a고딕14" panose="02020600000000000000" pitchFamily="18" charset="-127"/>
                <a:cs typeface="ON IGothic R" panose="020B0600000101010101" pitchFamily="34" charset="-127"/>
              </a:rPr>
              <a:t>주소 </a:t>
            </a:r>
            <a:r>
              <a:rPr lang="en-US" altLang="ko-KR" sz="1108" dirty="0">
                <a:solidFill>
                  <a:prstClr val="white"/>
                </a:solidFill>
                <a:latin typeface="a고딕14" panose="02020600000000000000" pitchFamily="18" charset="-127"/>
                <a:ea typeface="a고딕14" panose="02020600000000000000" pitchFamily="18" charset="-127"/>
                <a:cs typeface="ON IGothic R" panose="020B0600000101010101" pitchFamily="34" charset="-127"/>
              </a:rPr>
              <a:t>| </a:t>
            </a:r>
            <a:r>
              <a:rPr lang="ko-KR" altLang="en-US" sz="1108" dirty="0">
                <a:solidFill>
                  <a:prstClr val="white"/>
                </a:solidFill>
                <a:latin typeface="a고딕14" panose="02020600000000000000" pitchFamily="18" charset="-127"/>
                <a:ea typeface="a고딕14" panose="02020600000000000000" pitchFamily="18" charset="-127"/>
                <a:cs typeface="ON IGothic R" panose="020B0600000101010101" pitchFamily="34" charset="-127"/>
              </a:rPr>
              <a:t>서울시 영등포구 </a:t>
            </a:r>
            <a:r>
              <a:rPr lang="ko-KR" altLang="en-US" sz="1108" dirty="0" err="1">
                <a:solidFill>
                  <a:prstClr val="white"/>
                </a:solidFill>
                <a:latin typeface="a고딕14" panose="02020600000000000000" pitchFamily="18" charset="-127"/>
                <a:ea typeface="a고딕14" panose="02020600000000000000" pitchFamily="18" charset="-127"/>
                <a:cs typeface="ON IGothic R" panose="020B0600000101010101" pitchFamily="34" charset="-127"/>
              </a:rPr>
              <a:t>영신로</a:t>
            </a:r>
            <a:r>
              <a:rPr lang="ko-KR" altLang="en-US" sz="1108" dirty="0">
                <a:solidFill>
                  <a:prstClr val="white"/>
                </a:solidFill>
                <a:latin typeface="a고딕14" panose="02020600000000000000" pitchFamily="18" charset="-127"/>
                <a:ea typeface="a고딕14" panose="02020600000000000000" pitchFamily="18" charset="-127"/>
                <a:cs typeface="ON IGothic R" panose="020B0600000101010101" pitchFamily="34" charset="-127"/>
              </a:rPr>
              <a:t> </a:t>
            </a:r>
            <a:r>
              <a:rPr lang="en-US" altLang="ko-KR" sz="1108" dirty="0">
                <a:solidFill>
                  <a:prstClr val="white"/>
                </a:solidFill>
                <a:latin typeface="a고딕14" panose="02020600000000000000" pitchFamily="18" charset="-127"/>
                <a:ea typeface="a고딕14" panose="02020600000000000000" pitchFamily="18" charset="-127"/>
                <a:cs typeface="ON IGothic R" panose="020B0600000101010101" pitchFamily="34" charset="-127"/>
              </a:rPr>
              <a:t>220 </a:t>
            </a:r>
            <a:r>
              <a:rPr lang="en-US" altLang="ko-KR" sz="1108" dirty="0" err="1">
                <a:solidFill>
                  <a:prstClr val="white"/>
                </a:solidFill>
                <a:latin typeface="a고딕14" panose="02020600000000000000" pitchFamily="18" charset="-127"/>
                <a:ea typeface="a고딕14" panose="02020600000000000000" pitchFamily="18" charset="-127"/>
                <a:cs typeface="ON IGothic R" panose="020B0600000101010101" pitchFamily="34" charset="-127"/>
              </a:rPr>
              <a:t>KnK</a:t>
            </a:r>
            <a:r>
              <a:rPr lang="ko-KR" altLang="en-US" sz="1108" dirty="0">
                <a:solidFill>
                  <a:prstClr val="white"/>
                </a:solidFill>
                <a:latin typeface="a고딕14" panose="02020600000000000000" pitchFamily="18" charset="-127"/>
                <a:ea typeface="a고딕14" panose="02020600000000000000" pitchFamily="18" charset="-127"/>
                <a:cs typeface="ON IGothic R" panose="020B0600000101010101" pitchFamily="34" charset="-127"/>
              </a:rPr>
              <a:t>디지털타워 </a:t>
            </a:r>
            <a:r>
              <a:rPr lang="en-US" altLang="ko-KR" sz="1108" dirty="0">
                <a:solidFill>
                  <a:prstClr val="white"/>
                </a:solidFill>
                <a:latin typeface="a고딕14" panose="02020600000000000000" pitchFamily="18" charset="-127"/>
                <a:ea typeface="a고딕14" panose="02020600000000000000" pitchFamily="18" charset="-127"/>
                <a:cs typeface="ON IGothic R" panose="020B0600000101010101" pitchFamily="34" charset="-127"/>
              </a:rPr>
              <a:t>1808</a:t>
            </a:r>
            <a:r>
              <a:rPr lang="ko-KR" altLang="en-US" sz="1108" dirty="0">
                <a:solidFill>
                  <a:prstClr val="white"/>
                </a:solidFill>
                <a:latin typeface="a고딕14" panose="02020600000000000000" pitchFamily="18" charset="-127"/>
                <a:ea typeface="a고딕14" panose="02020600000000000000" pitchFamily="18" charset="-127"/>
                <a:cs typeface="ON IGothic R" panose="020B0600000101010101" pitchFamily="34" charset="-127"/>
              </a:rPr>
              <a:t>호  고객센터 </a:t>
            </a:r>
            <a:r>
              <a:rPr lang="en-US" altLang="ko-KR" sz="1108" dirty="0">
                <a:solidFill>
                  <a:prstClr val="white"/>
                </a:solidFill>
                <a:latin typeface="a고딕14" panose="02020600000000000000" pitchFamily="18" charset="-127"/>
                <a:ea typeface="a고딕14" panose="02020600000000000000" pitchFamily="18" charset="-127"/>
                <a:cs typeface="ON IGothic R" panose="020B0600000101010101" pitchFamily="34" charset="-127"/>
              </a:rPr>
              <a:t>| 1801</a:t>
            </a:r>
            <a:r>
              <a:rPr lang="ko-KR" altLang="en-US" sz="1108" dirty="0">
                <a:solidFill>
                  <a:prstClr val="white"/>
                </a:solidFill>
                <a:latin typeface="a고딕14" panose="02020600000000000000" pitchFamily="18" charset="-127"/>
                <a:ea typeface="a고딕14" panose="02020600000000000000" pitchFamily="18" charset="-127"/>
                <a:cs typeface="ON IGothic R" panose="020B0600000101010101" pitchFamily="34" charset="-127"/>
              </a:rPr>
              <a:t>호</a:t>
            </a:r>
            <a:endParaRPr lang="en-US" altLang="ko-KR" sz="1108" dirty="0">
              <a:solidFill>
                <a:prstClr val="white"/>
              </a:solidFill>
              <a:latin typeface="a고딕14" panose="02020600000000000000" pitchFamily="18" charset="-127"/>
              <a:ea typeface="a고딕14" panose="02020600000000000000" pitchFamily="18" charset="-127"/>
              <a:cs typeface="ON IGothic R" panose="020B0600000101010101" pitchFamily="34" charset="-127"/>
            </a:endParaRPr>
          </a:p>
          <a:p>
            <a:pPr defTabSz="844083">
              <a:lnSpc>
                <a:spcPts val="2031"/>
              </a:lnSpc>
            </a:pPr>
            <a:r>
              <a:rPr lang="ko-KR" altLang="en-US" sz="1108" dirty="0">
                <a:solidFill>
                  <a:prstClr val="white"/>
                </a:solidFill>
                <a:latin typeface="a고딕14" panose="02020600000000000000" pitchFamily="18" charset="-127"/>
                <a:ea typeface="a고딕14" panose="02020600000000000000" pitchFamily="18" charset="-127"/>
                <a:cs typeface="ON IGothic R" panose="020B0600000101010101" pitchFamily="34" charset="-127"/>
              </a:rPr>
              <a:t>대전 연구소 </a:t>
            </a:r>
            <a:r>
              <a:rPr lang="en-US" altLang="ko-KR" sz="1108" dirty="0">
                <a:solidFill>
                  <a:prstClr val="white"/>
                </a:solidFill>
                <a:latin typeface="a고딕14" panose="02020600000000000000" pitchFamily="18" charset="-127"/>
                <a:ea typeface="a고딕14" panose="02020600000000000000" pitchFamily="18" charset="-127"/>
                <a:cs typeface="ON IGothic R" panose="020B0600000101010101" pitchFamily="34" charset="-127"/>
              </a:rPr>
              <a:t>I </a:t>
            </a:r>
            <a:r>
              <a:rPr lang="ko-KR" altLang="en-US" sz="1108" dirty="0">
                <a:solidFill>
                  <a:prstClr val="white"/>
                </a:solidFill>
                <a:latin typeface="a고딕14" panose="02020600000000000000" pitchFamily="18" charset="-127"/>
                <a:ea typeface="a고딕14" panose="02020600000000000000" pitchFamily="18" charset="-127"/>
                <a:cs typeface="ON IGothic R" panose="020B0600000101010101" pitchFamily="34" charset="-127"/>
              </a:rPr>
              <a:t>대전시 대덕구 </a:t>
            </a:r>
            <a:r>
              <a:rPr lang="ko-KR" altLang="en-US" sz="1108" dirty="0" err="1">
                <a:solidFill>
                  <a:prstClr val="white"/>
                </a:solidFill>
                <a:latin typeface="a고딕14" panose="02020600000000000000" pitchFamily="18" charset="-127"/>
                <a:ea typeface="a고딕14" panose="02020600000000000000" pitchFamily="18" charset="-127"/>
                <a:cs typeface="ON IGothic R" panose="020B0600000101010101" pitchFamily="34" charset="-127"/>
              </a:rPr>
              <a:t>대화동</a:t>
            </a:r>
            <a:r>
              <a:rPr lang="ko-KR" altLang="en-US" sz="1108" dirty="0">
                <a:solidFill>
                  <a:prstClr val="white"/>
                </a:solidFill>
                <a:latin typeface="a고딕14" panose="02020600000000000000" pitchFamily="18" charset="-127"/>
                <a:ea typeface="a고딕14" panose="02020600000000000000" pitchFamily="18" charset="-127"/>
                <a:cs typeface="ON IGothic R" panose="020B0600000101010101" pitchFamily="34" charset="-127"/>
              </a:rPr>
              <a:t> </a:t>
            </a:r>
            <a:r>
              <a:rPr lang="en-US" altLang="ko-KR" sz="1108" dirty="0">
                <a:solidFill>
                  <a:prstClr val="white"/>
                </a:solidFill>
                <a:latin typeface="a고딕14" panose="02020600000000000000" pitchFamily="18" charset="-127"/>
                <a:ea typeface="a고딕14" panose="02020600000000000000" pitchFamily="18" charset="-127"/>
                <a:cs typeface="ON IGothic R" panose="020B0600000101010101" pitchFamily="34" charset="-127"/>
              </a:rPr>
              <a:t>40-37 </a:t>
            </a:r>
            <a:r>
              <a:rPr lang="ko-KR" altLang="en-US" sz="1108" dirty="0" err="1">
                <a:solidFill>
                  <a:prstClr val="white"/>
                </a:solidFill>
                <a:latin typeface="a고딕14" panose="02020600000000000000" pitchFamily="18" charset="-127"/>
                <a:ea typeface="a고딕14" panose="02020600000000000000" pitchFamily="18" charset="-127"/>
                <a:cs typeface="ON IGothic R" panose="020B0600000101010101" pitchFamily="34" charset="-127"/>
              </a:rPr>
              <a:t>펜타플렉스</a:t>
            </a:r>
            <a:r>
              <a:rPr lang="ko-KR" altLang="en-US" sz="1108" dirty="0">
                <a:solidFill>
                  <a:prstClr val="white"/>
                </a:solidFill>
                <a:latin typeface="a고딕14" panose="02020600000000000000" pitchFamily="18" charset="-127"/>
                <a:ea typeface="a고딕14" panose="02020600000000000000" pitchFamily="18" charset="-127"/>
                <a:cs typeface="ON IGothic R" panose="020B0600000101010101" pitchFamily="34" charset="-127"/>
              </a:rPr>
              <a:t> </a:t>
            </a:r>
            <a:r>
              <a:rPr lang="en-US" altLang="ko-KR" sz="1108" dirty="0">
                <a:solidFill>
                  <a:prstClr val="white"/>
                </a:solidFill>
                <a:latin typeface="a고딕14" panose="02020600000000000000" pitchFamily="18" charset="-127"/>
                <a:ea typeface="a고딕14" panose="02020600000000000000" pitchFamily="18" charset="-127"/>
                <a:cs typeface="ON IGothic R" panose="020B0600000101010101" pitchFamily="34" charset="-127"/>
              </a:rPr>
              <a:t>811</a:t>
            </a:r>
            <a:r>
              <a:rPr lang="ko-KR" altLang="en-US" sz="1108" dirty="0">
                <a:solidFill>
                  <a:prstClr val="white"/>
                </a:solidFill>
                <a:latin typeface="a고딕14" panose="02020600000000000000" pitchFamily="18" charset="-127"/>
                <a:ea typeface="a고딕14" panose="02020600000000000000" pitchFamily="18" charset="-127"/>
                <a:cs typeface="ON IGothic R" panose="020B0600000101010101" pitchFamily="34" charset="-127"/>
              </a:rPr>
              <a:t>호</a:t>
            </a:r>
            <a:endParaRPr lang="en-US" altLang="ko-KR" sz="1108" dirty="0">
              <a:solidFill>
                <a:prstClr val="white"/>
              </a:solidFill>
              <a:latin typeface="a고딕14" panose="02020600000000000000" pitchFamily="18" charset="-127"/>
              <a:ea typeface="a고딕14" panose="02020600000000000000" pitchFamily="18" charset="-127"/>
              <a:cs typeface="ON IGothic R" panose="020B0600000101010101" pitchFamily="34" charset="-127"/>
            </a:endParaRPr>
          </a:p>
          <a:p>
            <a:pPr defTabSz="844083">
              <a:lnSpc>
                <a:spcPts val="2031"/>
              </a:lnSpc>
            </a:pPr>
            <a:r>
              <a:rPr lang="ko-KR" altLang="en-US" sz="1108" dirty="0">
                <a:solidFill>
                  <a:prstClr val="white"/>
                </a:solidFill>
                <a:latin typeface="a고딕14" panose="02020600000000000000" pitchFamily="18" charset="-127"/>
                <a:ea typeface="a고딕14" panose="02020600000000000000" pitchFamily="18" charset="-127"/>
                <a:cs typeface="ON IGothic R" panose="020B0600000101010101" pitchFamily="34" charset="-127"/>
              </a:rPr>
              <a:t>대표전화 </a:t>
            </a:r>
            <a:r>
              <a:rPr lang="en-US" altLang="ko-KR" sz="1108" dirty="0">
                <a:solidFill>
                  <a:prstClr val="white"/>
                </a:solidFill>
                <a:latin typeface="a고딕14" panose="02020600000000000000" pitchFamily="18" charset="-127"/>
                <a:ea typeface="a고딕14" panose="02020600000000000000" pitchFamily="18" charset="-127"/>
                <a:cs typeface="ON IGothic R" panose="020B0600000101010101" pitchFamily="34" charset="-127"/>
              </a:rPr>
              <a:t>| 02-456-7667</a:t>
            </a:r>
          </a:p>
          <a:p>
            <a:pPr defTabSz="844083">
              <a:lnSpc>
                <a:spcPts val="2031"/>
              </a:lnSpc>
            </a:pPr>
            <a:r>
              <a:rPr lang="ko-KR" altLang="en-US" sz="1108" dirty="0">
                <a:solidFill>
                  <a:prstClr val="white"/>
                </a:solidFill>
                <a:latin typeface="a고딕14" panose="02020600000000000000" pitchFamily="18" charset="-127"/>
                <a:ea typeface="a고딕14" panose="02020600000000000000" pitchFamily="18" charset="-127"/>
                <a:cs typeface="ON IGothic R" panose="020B0600000101010101" pitchFamily="34" charset="-127"/>
              </a:rPr>
              <a:t>이메일 </a:t>
            </a:r>
            <a:r>
              <a:rPr lang="en-US" altLang="ko-KR" sz="1108" dirty="0">
                <a:solidFill>
                  <a:prstClr val="white"/>
                </a:solidFill>
                <a:latin typeface="a고딕14" panose="02020600000000000000" pitchFamily="18" charset="-127"/>
                <a:ea typeface="a고딕14" panose="02020600000000000000" pitchFamily="18" charset="-127"/>
                <a:cs typeface="ON IGothic R" panose="020B0600000101010101" pitchFamily="34" charset="-127"/>
              </a:rPr>
              <a:t>I sales@ablestor.com</a:t>
            </a:r>
            <a:endParaRPr lang="ko-KR" altLang="en-US" sz="1108" dirty="0">
              <a:solidFill>
                <a:prstClr val="white"/>
              </a:solidFill>
              <a:latin typeface="a고딕14" panose="02020600000000000000" pitchFamily="18" charset="-127"/>
              <a:ea typeface="a고딕14" panose="02020600000000000000" pitchFamily="18" charset="-127"/>
              <a:cs typeface="ON IGothic R" panose="020B0600000101010101" pitchFamily="34" charset="-127"/>
            </a:endParaRPr>
          </a:p>
        </p:txBody>
      </p: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4AD69730-AB5B-44F5-BACB-F0DBB7183C3E}"/>
              </a:ext>
            </a:extLst>
          </p:cNvPr>
          <p:cNvCxnSpPr>
            <a:cxnSpLocks/>
          </p:cNvCxnSpPr>
          <p:nvPr/>
        </p:nvCxnSpPr>
        <p:spPr>
          <a:xfrm>
            <a:off x="-93854" y="4689950"/>
            <a:ext cx="5334886" cy="0"/>
          </a:xfrm>
          <a:prstGeom prst="line">
            <a:avLst/>
          </a:prstGeom>
          <a:ln w="158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그래픽 8">
            <a:extLst>
              <a:ext uri="{FF2B5EF4-FFF2-40B4-BE49-F238E27FC236}">
                <a16:creationId xmlns:a16="http://schemas.microsoft.com/office/drawing/2014/main" id="{AB8942AA-0B32-4F41-8B6D-D9C3EA7795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6101" y="4118852"/>
            <a:ext cx="1877554" cy="314188"/>
          </a:xfrm>
          <a:prstGeom prst="rect">
            <a:avLst/>
          </a:prstGeom>
        </p:spPr>
      </p:pic>
      <p:pic>
        <p:nvPicPr>
          <p:cNvPr id="13" name="그림 12" descr="텍스트, 클립아트이(가) 표시된 사진&#10;&#10;자동 생성된 설명">
            <a:extLst>
              <a:ext uri="{FF2B5EF4-FFF2-40B4-BE49-F238E27FC236}">
                <a16:creationId xmlns:a16="http://schemas.microsoft.com/office/drawing/2014/main" id="{9865C3F5-4E45-4439-8D64-3781456AEB6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068" y="4005064"/>
            <a:ext cx="1877553" cy="469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580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제목 2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latin typeface="a고딕15" panose="02020600000000000000" pitchFamily="18" charset="-127"/>
                <a:ea typeface="a고딕15" panose="02020600000000000000" pitchFamily="18" charset="-127"/>
              </a:rPr>
              <a:t>주의 사항</a:t>
            </a:r>
          </a:p>
        </p:txBody>
      </p:sp>
      <p:sp>
        <p:nvSpPr>
          <p:cNvPr id="7" name="텍스트 개체 틀 6"/>
          <p:cNvSpPr>
            <a:spLocks noGrp="1"/>
          </p:cNvSpPr>
          <p:nvPr>
            <p:ph type="body" sz="quarter" idx="11"/>
          </p:nvPr>
        </p:nvSpPr>
        <p:spPr>
          <a:noFill/>
          <a:ln>
            <a:noFill/>
          </a:ln>
        </p:spPr>
        <p:txBody>
          <a:bodyPr/>
          <a:lstStyle/>
          <a:p>
            <a:r>
              <a:rPr lang="en-US" altLang="ko-KR" dirty="0" err="1"/>
              <a:t>OpenvSwitch</a:t>
            </a:r>
            <a:r>
              <a:rPr lang="en-US" altLang="ko-KR" dirty="0"/>
              <a:t> </a:t>
            </a:r>
            <a:r>
              <a:rPr lang="ko-KR" altLang="en-US" dirty="0"/>
              <a:t>구성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198CF6-1006-69A2-6C24-5D6C84F3AB00}"/>
              </a:ext>
            </a:extLst>
          </p:cNvPr>
          <p:cNvSpPr txBox="1"/>
          <p:nvPr/>
        </p:nvSpPr>
        <p:spPr bwMode="auto">
          <a:xfrm>
            <a:off x="3547068" y="2280976"/>
            <a:ext cx="0" cy="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</p:spPr>
        <p:txBody>
          <a:bodyPr wrap="none" rtlCol="0" anchor="ctr" anchorCtr="0">
            <a:noAutofit/>
          </a:bodyPr>
          <a:lstStyle/>
          <a:p>
            <a:pPr marR="0" defTabSz="91440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300"/>
              </a:spcAft>
              <a:buClr>
                <a:srgbClr val="808080"/>
              </a:buClr>
              <a:buSzPct val="80000"/>
              <a:tabLst/>
            </a:pPr>
            <a:endParaRPr kumimoji="0" lang="ko-KR" altLang="en-US" sz="1200" b="1" kern="0" dirty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4793A3-E76C-9A7F-EADD-1B7A8239CA3B}"/>
              </a:ext>
            </a:extLst>
          </p:cNvPr>
          <p:cNvSpPr txBox="1"/>
          <p:nvPr/>
        </p:nvSpPr>
        <p:spPr bwMode="auto">
          <a:xfrm>
            <a:off x="298018" y="980728"/>
            <a:ext cx="8064896" cy="4968552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marR="0" defTabSz="91440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300"/>
              </a:spcAft>
              <a:buClr>
                <a:srgbClr val="808080"/>
              </a:buClr>
              <a:buSzPct val="80000"/>
              <a:tabLst/>
            </a:pPr>
            <a:r>
              <a:rPr kumimoji="0" lang="en-US" altLang="ko-KR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1.</a:t>
            </a:r>
            <a:r>
              <a:rPr kumimoji="0" lang="ko-KR" altLang="en-US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 절대로 원격에서 작업을 해서는 안된다</a:t>
            </a:r>
            <a:r>
              <a:rPr kumimoji="0" lang="en-US" altLang="ko-KR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.</a:t>
            </a:r>
            <a:r>
              <a:rPr kumimoji="0" lang="ko-KR" altLang="en-US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 </a:t>
            </a:r>
            <a:r>
              <a:rPr kumimoji="0" lang="en-US" altLang="ko-KR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(</a:t>
            </a:r>
            <a:r>
              <a:rPr kumimoji="0" lang="ko-KR" altLang="en-US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다시 접속이 불가능 합니다</a:t>
            </a:r>
            <a:r>
              <a:rPr kumimoji="0" lang="en-US" altLang="ko-KR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.)</a:t>
            </a:r>
          </a:p>
          <a:p>
            <a:pPr marR="0" defTabSz="91440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300"/>
              </a:spcAft>
              <a:buClr>
                <a:srgbClr val="808080"/>
              </a:buClr>
              <a:buSzPct val="80000"/>
              <a:tabLst/>
            </a:pPr>
            <a:endParaRPr kumimoji="0" lang="en-US" altLang="ko-KR" sz="1200" b="1" kern="0" dirty="0">
              <a:solidFill>
                <a:sysClr val="windowText" lastClr="000000"/>
              </a:solidFill>
              <a:latin typeface="+mn-lt"/>
              <a:ea typeface="+mn-ea"/>
            </a:endParaRPr>
          </a:p>
          <a:p>
            <a:pPr marR="0" defTabSz="91440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300"/>
              </a:spcAft>
              <a:buClr>
                <a:srgbClr val="808080"/>
              </a:buClr>
              <a:buSzPct val="80000"/>
              <a:tabLst/>
            </a:pPr>
            <a:r>
              <a:rPr kumimoji="0" lang="en-US" altLang="ko-KR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2.</a:t>
            </a:r>
            <a:r>
              <a:rPr kumimoji="0" lang="ko-KR" altLang="en-US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 콘솔 및 </a:t>
            </a:r>
            <a:r>
              <a:rPr kumimoji="0" lang="en-US" altLang="ko-KR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IPMI</a:t>
            </a:r>
            <a:r>
              <a:rPr kumimoji="0" lang="ko-KR" altLang="en-US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 콘솔을 통해서 작업을 하셔야 합니다</a:t>
            </a:r>
            <a:r>
              <a:rPr kumimoji="0" lang="en-US" altLang="ko-KR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.</a:t>
            </a:r>
          </a:p>
          <a:p>
            <a:pPr marR="0" defTabSz="91440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300"/>
              </a:spcAft>
              <a:buClr>
                <a:srgbClr val="808080"/>
              </a:buClr>
              <a:buSzPct val="80000"/>
              <a:tabLst/>
            </a:pPr>
            <a:endParaRPr kumimoji="0" lang="en-US" altLang="ko-KR" sz="1200" b="1" kern="0" dirty="0">
              <a:solidFill>
                <a:sysClr val="windowText" lastClr="000000"/>
              </a:solidFill>
              <a:latin typeface="+mn-lt"/>
              <a:ea typeface="+mn-ea"/>
            </a:endParaRPr>
          </a:p>
          <a:p>
            <a:pPr marR="0" defTabSz="91440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300"/>
              </a:spcAft>
              <a:buClr>
                <a:srgbClr val="808080"/>
              </a:buClr>
              <a:buSzPct val="80000"/>
              <a:tabLst/>
            </a:pPr>
            <a:r>
              <a:rPr kumimoji="0" lang="en-US" altLang="ko-KR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3.</a:t>
            </a:r>
            <a:r>
              <a:rPr kumimoji="0" lang="ko-KR" altLang="en-US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 </a:t>
            </a:r>
            <a:r>
              <a:rPr kumimoji="0" lang="en-US" altLang="ko-KR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/</a:t>
            </a:r>
            <a:r>
              <a:rPr kumimoji="0" lang="en-US" altLang="ko-KR" sz="1200" b="1" kern="0" dirty="0" err="1">
                <a:solidFill>
                  <a:sysClr val="windowText" lastClr="000000"/>
                </a:solidFill>
                <a:latin typeface="+mn-lt"/>
                <a:ea typeface="+mn-ea"/>
              </a:rPr>
              <a:t>usr</a:t>
            </a:r>
            <a:r>
              <a:rPr kumimoji="0" lang="en-US" altLang="ko-KR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/share/</a:t>
            </a:r>
            <a:r>
              <a:rPr kumimoji="0" lang="en-US" altLang="ko-KR" sz="1200" b="1" kern="0" dirty="0" err="1">
                <a:solidFill>
                  <a:sysClr val="windowText" lastClr="000000"/>
                </a:solidFill>
                <a:latin typeface="+mn-lt"/>
                <a:ea typeface="+mn-ea"/>
              </a:rPr>
              <a:t>ablestack</a:t>
            </a:r>
            <a:r>
              <a:rPr kumimoji="0" lang="en-US" altLang="ko-KR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/</a:t>
            </a:r>
            <a:r>
              <a:rPr kumimoji="0" lang="en-US" altLang="ko-KR" sz="1200" b="1" kern="0" dirty="0" err="1">
                <a:solidFill>
                  <a:sysClr val="windowText" lastClr="000000"/>
                </a:solidFill>
                <a:latin typeface="+mn-lt"/>
                <a:ea typeface="+mn-ea"/>
              </a:rPr>
              <a:t>ovs</a:t>
            </a:r>
            <a:r>
              <a:rPr kumimoji="0" lang="en-US" altLang="ko-KR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/*.rpm</a:t>
            </a:r>
            <a:r>
              <a:rPr kumimoji="0" lang="ko-KR" altLang="en-US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 </a:t>
            </a:r>
            <a:r>
              <a:rPr kumimoji="0" lang="en-US" altLang="ko-KR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(</a:t>
            </a:r>
            <a:r>
              <a:rPr kumimoji="0" lang="ko-KR" altLang="en-US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해당 폴더에 있는 </a:t>
            </a:r>
            <a:r>
              <a:rPr kumimoji="0" lang="en-US" altLang="ko-KR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rpm</a:t>
            </a:r>
            <a:r>
              <a:rPr kumimoji="0" lang="ko-KR" altLang="en-US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들을 설치하여야 합니다</a:t>
            </a:r>
            <a:r>
              <a:rPr kumimoji="0" lang="en-US" altLang="ko-KR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.)</a:t>
            </a:r>
          </a:p>
          <a:p>
            <a:pPr marR="0" defTabSz="91440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300"/>
              </a:spcAft>
              <a:buClr>
                <a:srgbClr val="808080"/>
              </a:buClr>
              <a:buSzPct val="80000"/>
              <a:tabLst/>
            </a:pPr>
            <a:endParaRPr kumimoji="0" lang="en-US" altLang="ko-KR" sz="1200" b="1" kern="0" dirty="0">
              <a:solidFill>
                <a:sysClr val="windowText" lastClr="000000"/>
              </a:solidFill>
              <a:latin typeface="+mn-lt"/>
              <a:ea typeface="+mn-ea"/>
            </a:endParaRPr>
          </a:p>
          <a:p>
            <a:pPr marR="0" defTabSz="91440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300"/>
              </a:spcAft>
              <a:buClr>
                <a:srgbClr val="808080"/>
              </a:buClr>
              <a:buSzPct val="80000"/>
              <a:tabLst/>
            </a:pPr>
            <a:r>
              <a:rPr kumimoji="0" lang="en-US" altLang="ko-KR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4.</a:t>
            </a:r>
            <a:r>
              <a:rPr kumimoji="0" lang="ko-KR" altLang="en-US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 </a:t>
            </a:r>
            <a:r>
              <a:rPr kumimoji="0" lang="ko-KR" altLang="en-US" sz="1200" b="1" kern="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해당 가이드에서 표시하고 있는 네트워크 인터페이스</a:t>
            </a:r>
            <a:r>
              <a:rPr kumimoji="0" lang="en-US" altLang="ko-KR" sz="1200" b="1" kern="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,</a:t>
            </a:r>
            <a:r>
              <a:rPr kumimoji="0" lang="ko-KR" altLang="en-US" sz="1200" b="1" kern="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 </a:t>
            </a:r>
            <a:r>
              <a:rPr kumimoji="0" lang="en-US" altLang="ko-KR" sz="1200" b="1" kern="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IP,</a:t>
            </a:r>
            <a:r>
              <a:rPr kumimoji="0" lang="ko-KR" altLang="en-US" sz="1200" b="1" kern="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 </a:t>
            </a:r>
            <a:r>
              <a:rPr kumimoji="0" lang="en-US" altLang="ko-KR" sz="1200" b="1" kern="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DNS</a:t>
            </a:r>
            <a:r>
              <a:rPr kumimoji="0" lang="ko-KR" altLang="en-US" sz="1200" b="1" kern="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는 예시입니다</a:t>
            </a:r>
            <a:r>
              <a:rPr kumimoji="0" lang="en-US" altLang="ko-KR" sz="1200" b="1" kern="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.</a:t>
            </a:r>
            <a:r>
              <a:rPr kumimoji="0" lang="ko-KR" altLang="en-US" sz="1200" b="1" kern="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 가이드를 보고 설치하실 사용자분은 해당 환경 설정에 맞게 입력하시길 바랍니다</a:t>
            </a:r>
            <a:r>
              <a:rPr kumimoji="0" lang="en-US" altLang="ko-KR" sz="1200" b="1" kern="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.</a:t>
            </a:r>
          </a:p>
          <a:p>
            <a:pPr marR="0" defTabSz="91440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300"/>
              </a:spcAft>
              <a:buClr>
                <a:srgbClr val="808080"/>
              </a:buClr>
              <a:buSzPct val="80000"/>
              <a:tabLst/>
            </a:pPr>
            <a:endParaRPr kumimoji="0" lang="en-US" altLang="ko-KR" sz="1200" b="1" kern="0" dirty="0">
              <a:solidFill>
                <a:sysClr val="windowText" lastClr="000000"/>
              </a:solidFill>
              <a:latin typeface="+mn-lt"/>
              <a:ea typeface="+mn-ea"/>
            </a:endParaRPr>
          </a:p>
          <a:p>
            <a:pPr marR="0" defTabSz="91440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300"/>
              </a:spcAft>
              <a:buClr>
                <a:srgbClr val="808080"/>
              </a:buClr>
              <a:buSzPct val="80000"/>
              <a:tabLst/>
            </a:pPr>
            <a:endParaRPr kumimoji="0" lang="en-US" altLang="ko-KR" sz="1200" b="1" kern="0" dirty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495A19-3BBD-9548-CFED-B26349FB37EE}"/>
              </a:ext>
            </a:extLst>
          </p:cNvPr>
          <p:cNvSpPr txBox="1"/>
          <p:nvPr/>
        </p:nvSpPr>
        <p:spPr bwMode="auto">
          <a:xfrm>
            <a:off x="6451042" y="1416818"/>
            <a:ext cx="0" cy="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</p:spPr>
        <p:txBody>
          <a:bodyPr wrap="none" rtlCol="0" anchor="ctr" anchorCtr="0">
            <a:noAutofit/>
          </a:bodyPr>
          <a:lstStyle/>
          <a:p>
            <a:pPr marR="0" defTabSz="91440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300"/>
              </a:spcAft>
              <a:buClr>
                <a:srgbClr val="808080"/>
              </a:buClr>
              <a:buSzPct val="80000"/>
              <a:tabLst/>
            </a:pPr>
            <a:endParaRPr kumimoji="0" lang="ko-KR" altLang="en-US" sz="1200" b="1" kern="0" dirty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3476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제목 27"/>
          <p:cNvSpPr>
            <a:spLocks noGrp="1"/>
          </p:cNvSpPr>
          <p:nvPr>
            <p:ph type="title"/>
          </p:nvPr>
        </p:nvSpPr>
        <p:spPr>
          <a:xfrm>
            <a:off x="247650" y="349403"/>
            <a:ext cx="6937598" cy="490066"/>
          </a:xfrm>
        </p:spPr>
        <p:txBody>
          <a:bodyPr/>
          <a:lstStyle/>
          <a:p>
            <a:r>
              <a:rPr lang="ko-KR" altLang="en-US" dirty="0">
                <a:latin typeface="a고딕15" panose="02020600000000000000" pitchFamily="18" charset="-127"/>
                <a:ea typeface="a고딕15" panose="02020600000000000000" pitchFamily="18" charset="-127"/>
              </a:rPr>
              <a:t>각 호스트마다 </a:t>
            </a:r>
            <a:r>
              <a:rPr lang="en-US" altLang="ko-KR" dirty="0" err="1">
                <a:latin typeface="a고딕15" panose="02020600000000000000" pitchFamily="18" charset="-127"/>
                <a:ea typeface="a고딕15" panose="02020600000000000000" pitchFamily="18" charset="-127"/>
              </a:rPr>
              <a:t>OpenvSwitch</a:t>
            </a:r>
            <a:r>
              <a:rPr lang="en-US" altLang="ko-KR" dirty="0">
                <a:latin typeface="a고딕15" panose="02020600000000000000" pitchFamily="18" charset="-127"/>
                <a:ea typeface="a고딕15" panose="02020600000000000000" pitchFamily="18" charset="-127"/>
              </a:rPr>
              <a:t> cli </a:t>
            </a:r>
            <a:r>
              <a:rPr lang="ko-KR" altLang="en-US" dirty="0">
                <a:latin typeface="a고딕15" panose="02020600000000000000" pitchFamily="18" charset="-127"/>
                <a:ea typeface="a고딕15" panose="02020600000000000000" pitchFamily="18" charset="-127"/>
              </a:rPr>
              <a:t>구성</a:t>
            </a:r>
            <a:r>
              <a:rPr lang="en-US" altLang="ko-KR" dirty="0">
                <a:latin typeface="a고딕15" panose="02020600000000000000" pitchFamily="18" charset="-127"/>
                <a:ea typeface="a고딕15" panose="02020600000000000000" pitchFamily="18" charset="-127"/>
              </a:rPr>
              <a:t>(</a:t>
            </a:r>
            <a:r>
              <a:rPr lang="ko-KR" altLang="en-US" dirty="0">
                <a:latin typeface="a고딕15" panose="02020600000000000000" pitchFamily="18" charset="-127"/>
                <a:ea typeface="a고딕15" panose="02020600000000000000" pitchFamily="18" charset="-127"/>
              </a:rPr>
              <a:t>단일 </a:t>
            </a:r>
            <a:r>
              <a:rPr lang="en-US" altLang="ko-KR" dirty="0">
                <a:latin typeface="a고딕15" panose="02020600000000000000" pitchFamily="18" charset="-127"/>
                <a:ea typeface="a고딕15" panose="02020600000000000000" pitchFamily="18" charset="-127"/>
              </a:rPr>
              <a:t>NIC </a:t>
            </a:r>
            <a:r>
              <a:rPr lang="ko-KR" altLang="en-US" dirty="0">
                <a:latin typeface="a고딕15" panose="02020600000000000000" pitchFamily="18" charset="-127"/>
                <a:ea typeface="a고딕15" panose="02020600000000000000" pitchFamily="18" charset="-127"/>
              </a:rPr>
              <a:t>구성</a:t>
            </a:r>
            <a:r>
              <a:rPr lang="en-US" altLang="ko-KR" dirty="0">
                <a:latin typeface="a고딕15" panose="02020600000000000000" pitchFamily="18" charset="-127"/>
                <a:ea typeface="a고딕15" panose="02020600000000000000" pitchFamily="18" charset="-127"/>
              </a:rPr>
              <a:t>)</a:t>
            </a:r>
            <a:r>
              <a:rPr lang="ko-KR" altLang="en-US" dirty="0">
                <a:latin typeface="a고딕15" panose="02020600000000000000" pitchFamily="18" charset="-127"/>
                <a:ea typeface="a고딕15" panose="02020600000000000000" pitchFamily="18" charset="-127"/>
              </a:rPr>
              <a:t> </a:t>
            </a:r>
            <a:r>
              <a:rPr lang="en-US" altLang="ko-KR" dirty="0">
                <a:latin typeface="a고딕15" panose="02020600000000000000" pitchFamily="18" charset="-127"/>
                <a:ea typeface="a고딕15" panose="02020600000000000000" pitchFamily="18" charset="-127"/>
              </a:rPr>
              <a:t>-</a:t>
            </a:r>
            <a:r>
              <a:rPr lang="ko-KR" altLang="en-US" dirty="0">
                <a:latin typeface="a고딕15" panose="02020600000000000000" pitchFamily="18" charset="-127"/>
                <a:ea typeface="a고딕15" panose="02020600000000000000" pitchFamily="18" charset="-127"/>
              </a:rPr>
              <a:t> </a:t>
            </a:r>
            <a:r>
              <a:rPr lang="en-US" altLang="ko-KR" dirty="0">
                <a:latin typeface="a고딕15" panose="02020600000000000000" pitchFamily="18" charset="-127"/>
                <a:ea typeface="a고딕15" panose="02020600000000000000" pitchFamily="18" charset="-127"/>
              </a:rPr>
              <a:t>1/2</a:t>
            </a:r>
            <a:r>
              <a:rPr lang="ko-KR" altLang="en-US" dirty="0">
                <a:latin typeface="a고딕15" panose="02020600000000000000" pitchFamily="18" charset="-127"/>
                <a:ea typeface="a고딕15" panose="02020600000000000000" pitchFamily="18" charset="-127"/>
              </a:rPr>
              <a:t> </a:t>
            </a:r>
          </a:p>
        </p:txBody>
      </p:sp>
      <p:sp>
        <p:nvSpPr>
          <p:cNvPr id="2" name="텍스트 개체 틀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 err="1"/>
              <a:t>OpenvSwitch</a:t>
            </a:r>
            <a:r>
              <a:rPr lang="en-US" altLang="ko-KR" dirty="0"/>
              <a:t> </a:t>
            </a:r>
            <a:r>
              <a:rPr lang="ko-KR" altLang="en-US" dirty="0"/>
              <a:t>구성</a:t>
            </a:r>
          </a:p>
          <a:p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FFEC51-F11C-AF05-6A2C-16A14667612B}"/>
              </a:ext>
            </a:extLst>
          </p:cNvPr>
          <p:cNvSpPr txBox="1"/>
          <p:nvPr/>
        </p:nvSpPr>
        <p:spPr bwMode="auto">
          <a:xfrm>
            <a:off x="290687" y="857491"/>
            <a:ext cx="9338692" cy="536911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marL="228600" marR="0" indent="-228600" defTabSz="91440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300"/>
              </a:spcAft>
              <a:buClr>
                <a:srgbClr val="808080"/>
              </a:buClr>
              <a:buSzPct val="80000"/>
              <a:buFont typeface="+mj-lt"/>
              <a:buAutoNum type="arabicPeriod"/>
              <a:tabLst/>
            </a:pPr>
            <a:r>
              <a:rPr kumimoji="0" lang="ko-KR" altLang="en-US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해당 </a:t>
            </a:r>
            <a:r>
              <a:rPr kumimoji="0" lang="en-US" altLang="ko-KR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rpm</a:t>
            </a:r>
            <a:r>
              <a:rPr kumimoji="0" lang="ko-KR" altLang="en-US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을 설치합니다</a:t>
            </a:r>
            <a:r>
              <a:rPr kumimoji="0" lang="en-US" altLang="ko-KR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.</a:t>
            </a:r>
          </a:p>
          <a:p>
            <a:pPr marL="228600" marR="0" indent="-228600" defTabSz="91440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300"/>
              </a:spcAft>
              <a:buClr>
                <a:srgbClr val="808080"/>
              </a:buClr>
              <a:buSzPct val="80000"/>
              <a:buFont typeface="+mj-lt"/>
              <a:buAutoNum type="arabicPeriod"/>
              <a:tabLst/>
            </a:pPr>
            <a:endParaRPr kumimoji="0" lang="en-US" altLang="ko-KR" sz="1200" b="1" kern="0" dirty="0">
              <a:solidFill>
                <a:sysClr val="windowText" lastClr="000000"/>
              </a:solidFill>
              <a:latin typeface="+mn-lt"/>
              <a:ea typeface="+mn-ea"/>
            </a:endParaRPr>
          </a:p>
          <a:p>
            <a:pPr marL="228600" marR="0" indent="-228600" defTabSz="91440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300"/>
              </a:spcAft>
              <a:buClr>
                <a:srgbClr val="808080"/>
              </a:buClr>
              <a:buSzPct val="80000"/>
              <a:buFont typeface="+mj-lt"/>
              <a:buAutoNum type="arabicPeriod"/>
              <a:tabLst/>
            </a:pPr>
            <a:r>
              <a:rPr kumimoji="0" lang="en-US" altLang="ko-KR" sz="1200" b="1" kern="0" dirty="0" err="1">
                <a:solidFill>
                  <a:sysClr val="windowText" lastClr="000000"/>
                </a:solidFill>
                <a:latin typeface="+mn-lt"/>
                <a:ea typeface="+mn-ea"/>
              </a:rPr>
              <a:t>systemctl</a:t>
            </a:r>
            <a:r>
              <a:rPr kumimoji="0" lang="en-US" altLang="ko-KR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 enable –now </a:t>
            </a:r>
            <a:r>
              <a:rPr kumimoji="0" lang="en-US" altLang="ko-KR" sz="1200" b="1" kern="0" dirty="0" err="1">
                <a:solidFill>
                  <a:sysClr val="windowText" lastClr="000000"/>
                </a:solidFill>
                <a:latin typeface="+mn-lt"/>
                <a:ea typeface="+mn-ea"/>
              </a:rPr>
              <a:t>openvswitch</a:t>
            </a:r>
            <a:r>
              <a:rPr kumimoji="0" lang="en-US" altLang="ko-KR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, </a:t>
            </a:r>
            <a:r>
              <a:rPr kumimoji="0" lang="en-US" altLang="ko-KR" sz="1200" b="1" kern="0" dirty="0" err="1">
                <a:solidFill>
                  <a:sysClr val="windowText" lastClr="000000"/>
                </a:solidFill>
                <a:latin typeface="+mn-lt"/>
                <a:ea typeface="+mn-ea"/>
              </a:rPr>
              <a:t>systemctl</a:t>
            </a:r>
            <a:r>
              <a:rPr kumimoji="0" lang="en-US" altLang="ko-KR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 restart </a:t>
            </a:r>
            <a:r>
              <a:rPr kumimoji="0" lang="en-US" altLang="ko-KR" sz="1200" b="1" kern="0" dirty="0" err="1">
                <a:solidFill>
                  <a:sysClr val="windowText" lastClr="000000"/>
                </a:solidFill>
                <a:latin typeface="+mn-lt"/>
                <a:ea typeface="+mn-ea"/>
              </a:rPr>
              <a:t>NetworkManager</a:t>
            </a:r>
            <a:r>
              <a:rPr kumimoji="0" lang="ko-KR" altLang="en-US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을 실행합니다</a:t>
            </a:r>
            <a:r>
              <a:rPr kumimoji="0" lang="en-US" altLang="ko-KR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.</a:t>
            </a:r>
          </a:p>
          <a:p>
            <a:pPr marL="228600" marR="0" indent="-228600" defTabSz="91440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300"/>
              </a:spcAft>
              <a:buClr>
                <a:srgbClr val="808080"/>
              </a:buClr>
              <a:buSzPct val="80000"/>
              <a:buFont typeface="+mj-lt"/>
              <a:buAutoNum type="arabicPeriod"/>
              <a:tabLst/>
            </a:pPr>
            <a:endParaRPr kumimoji="0" lang="en-US" altLang="ko-KR" sz="1200" b="1" kern="0" dirty="0">
              <a:solidFill>
                <a:sysClr val="windowText" lastClr="000000"/>
              </a:solidFill>
              <a:latin typeface="+mn-lt"/>
              <a:ea typeface="+mn-ea"/>
            </a:endParaRPr>
          </a:p>
          <a:p>
            <a:pPr marL="228600" marR="0" indent="-228600" defTabSz="91440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300"/>
              </a:spcAft>
              <a:buClr>
                <a:srgbClr val="808080"/>
              </a:buClr>
              <a:buSzPct val="80000"/>
              <a:buFont typeface="+mj-lt"/>
              <a:buAutoNum type="arabicPeriod"/>
              <a:tabLst/>
            </a:pPr>
            <a:r>
              <a:rPr kumimoji="0" lang="en-US" altLang="ko-KR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cli</a:t>
            </a:r>
            <a:r>
              <a:rPr kumimoji="0" lang="ko-KR" altLang="en-US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로 </a:t>
            </a:r>
            <a:r>
              <a:rPr kumimoji="0" lang="en-US" altLang="ko-KR" sz="1200" b="1" kern="0" dirty="0" err="1">
                <a:solidFill>
                  <a:sysClr val="windowText" lastClr="000000"/>
                </a:solidFill>
                <a:latin typeface="+mn-lt"/>
                <a:ea typeface="+mn-ea"/>
              </a:rPr>
              <a:t>ovs</a:t>
            </a:r>
            <a:r>
              <a:rPr kumimoji="0" lang="en-US" altLang="ko-KR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 </a:t>
            </a:r>
            <a:r>
              <a:rPr kumimoji="0" lang="ko-KR" altLang="en-US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구성</a:t>
            </a:r>
            <a:r>
              <a:rPr kumimoji="0" lang="en-US" altLang="ko-KR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(enp4s0</a:t>
            </a:r>
            <a:r>
              <a:rPr kumimoji="0" lang="ko-KR" altLang="en-US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은 해당 물리 네트워크 인터페이스 이름입니다</a:t>
            </a:r>
            <a:r>
              <a:rPr kumimoji="0" lang="en-US" altLang="ko-KR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.</a:t>
            </a:r>
            <a:r>
              <a:rPr kumimoji="0" lang="ko-KR" altLang="en-US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 </a:t>
            </a:r>
            <a:r>
              <a:rPr kumimoji="0" lang="en-US" altLang="ko-KR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ovsbr0</a:t>
            </a:r>
            <a:r>
              <a:rPr kumimoji="0" lang="ko-KR" altLang="en-US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에 대한 </a:t>
            </a:r>
            <a:r>
              <a:rPr kumimoji="0" lang="en-US" altLang="ko-KR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IP, Gateway, DNS</a:t>
            </a:r>
            <a:r>
              <a:rPr kumimoji="0" lang="ko-KR" altLang="en-US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는 해당 호스트에 맞게 입력하세요</a:t>
            </a:r>
            <a:r>
              <a:rPr kumimoji="0" lang="en-US" altLang="ko-KR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.)</a:t>
            </a:r>
          </a:p>
          <a:p>
            <a:pPr marL="628650" lvl="1" indent="-171450">
              <a:buFont typeface="Wingdings" pitchFamily="2" charset="2"/>
              <a:buChar char="Ø"/>
            </a:pPr>
            <a:r>
              <a:rPr lang="en-US" altLang="ko-KR" sz="1200" dirty="0">
                <a:effectLst/>
                <a:latin typeface="Helvetica Neue" panose="02000503000000020004" pitchFamily="2" charset="0"/>
              </a:rPr>
              <a:t>2</a:t>
            </a:r>
            <a:r>
              <a:rPr lang="ko-KR" altLang="en-US" sz="1200" dirty="0">
                <a:effectLst/>
                <a:latin typeface="Helvetica Neue" panose="02000503000000020004" pitchFamily="2" charset="0"/>
              </a:rPr>
              <a:t>페이지 참조</a:t>
            </a:r>
            <a:endParaRPr lang="en-US" altLang="ko-KR" sz="1200" dirty="0">
              <a:effectLst/>
              <a:latin typeface="Helvetica Neue" panose="02000503000000020004" pitchFamily="2" charset="0"/>
            </a:endParaRPr>
          </a:p>
          <a:p>
            <a:pPr lvl="1"/>
            <a:endParaRPr lang="en" altLang="ko-KR" sz="1200" dirty="0">
              <a:effectLst/>
              <a:latin typeface="Helvetica Neue" panose="02000503000000020004" pitchFamily="2" charset="0"/>
            </a:endParaRPr>
          </a:p>
          <a:p>
            <a:pPr marL="228600" marR="0" indent="-228600" defTabSz="91440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300"/>
              </a:spcAft>
              <a:buClr>
                <a:srgbClr val="808080"/>
              </a:buClr>
              <a:buSzPct val="80000"/>
              <a:buFont typeface="+mj-lt"/>
              <a:buAutoNum type="arabicPeriod"/>
              <a:tabLst/>
            </a:pPr>
            <a:r>
              <a:rPr kumimoji="0" lang="en-US" altLang="ko-KR" sz="1200" b="1" kern="0" dirty="0" err="1">
                <a:solidFill>
                  <a:sysClr val="windowText" lastClr="000000"/>
                </a:solidFill>
                <a:latin typeface="+mn-lt"/>
                <a:ea typeface="+mn-ea"/>
              </a:rPr>
              <a:t>nmcli</a:t>
            </a:r>
            <a:r>
              <a:rPr kumimoji="0" lang="en-US" altLang="ko-KR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 con show</a:t>
            </a:r>
            <a:r>
              <a:rPr kumimoji="0" lang="ko-KR" altLang="en-US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 및</a:t>
            </a:r>
            <a:r>
              <a:rPr kumimoji="0" lang="en-US" altLang="ko-KR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 </a:t>
            </a:r>
            <a:r>
              <a:rPr kumimoji="0" lang="en-US" altLang="ko-KR" sz="1200" b="1" kern="0" dirty="0" err="1">
                <a:solidFill>
                  <a:sysClr val="windowText" lastClr="000000"/>
                </a:solidFill>
                <a:latin typeface="+mn-lt"/>
                <a:ea typeface="+mn-ea"/>
              </a:rPr>
              <a:t>ovs-vsctl</a:t>
            </a:r>
            <a:r>
              <a:rPr kumimoji="0" lang="en-US" altLang="ko-KR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 show </a:t>
            </a:r>
            <a:r>
              <a:rPr kumimoji="0" lang="ko-KR" altLang="en-US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로 </a:t>
            </a:r>
            <a:r>
              <a:rPr kumimoji="0" lang="ko-KR" altLang="en-US" sz="1200" b="1" kern="0" dirty="0" err="1">
                <a:solidFill>
                  <a:sysClr val="windowText" lastClr="000000"/>
                </a:solidFill>
                <a:latin typeface="+mn-lt"/>
                <a:ea typeface="+mn-ea"/>
              </a:rPr>
              <a:t>확인하실수</a:t>
            </a:r>
            <a:r>
              <a:rPr kumimoji="0" lang="ko-KR" altLang="en-US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 있습니다</a:t>
            </a:r>
            <a:r>
              <a:rPr kumimoji="0" lang="en-US" altLang="ko-KR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.</a:t>
            </a:r>
          </a:p>
          <a:p>
            <a:pPr marL="228600" marR="0" indent="-228600" defTabSz="91440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300"/>
              </a:spcAft>
              <a:buClr>
                <a:srgbClr val="808080"/>
              </a:buClr>
              <a:buSzPct val="80000"/>
              <a:buFont typeface="+mj-lt"/>
              <a:buAutoNum type="arabicPeriod"/>
              <a:tabLst/>
            </a:pPr>
            <a:endParaRPr kumimoji="0" lang="en-US" altLang="ko-KR" sz="1200" b="1" kern="0" dirty="0">
              <a:solidFill>
                <a:sysClr val="windowText" lastClr="000000"/>
              </a:solidFill>
              <a:latin typeface="+mn-lt"/>
              <a:ea typeface="+mn-ea"/>
            </a:endParaRPr>
          </a:p>
          <a:p>
            <a:pPr marL="228600" marR="0" indent="-228600" defTabSz="91440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300"/>
              </a:spcAft>
              <a:buClr>
                <a:srgbClr val="808080"/>
              </a:buClr>
              <a:buSzPct val="80000"/>
              <a:buFont typeface="+mj-lt"/>
              <a:buAutoNum type="arabicPeriod"/>
              <a:tabLst/>
            </a:pPr>
            <a:r>
              <a:rPr kumimoji="0" lang="en-US" altLang="ko-KR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4</a:t>
            </a:r>
            <a:r>
              <a:rPr kumimoji="0" lang="ko-KR" altLang="en-US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번 까지 설정 및 확인 후</a:t>
            </a:r>
            <a:r>
              <a:rPr kumimoji="0" lang="en-US" altLang="ko-KR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,</a:t>
            </a:r>
            <a:r>
              <a:rPr kumimoji="0" lang="ko-KR" altLang="en-US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 재부팅 해주세요</a:t>
            </a:r>
            <a:r>
              <a:rPr kumimoji="0" lang="en-US" altLang="ko-KR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.</a:t>
            </a:r>
          </a:p>
          <a:p>
            <a:pPr marL="228600" marR="0" indent="-228600" defTabSz="91440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300"/>
              </a:spcAft>
              <a:buClr>
                <a:srgbClr val="808080"/>
              </a:buClr>
              <a:buSzPct val="80000"/>
              <a:buFont typeface="+mj-lt"/>
              <a:buAutoNum type="arabicPeriod"/>
              <a:tabLst/>
            </a:pPr>
            <a:endParaRPr kumimoji="0" lang="en-US" altLang="ko-KR" sz="1200" b="1" kern="0" dirty="0">
              <a:solidFill>
                <a:sysClr val="windowText" lastClr="000000"/>
              </a:solidFill>
              <a:latin typeface="+mn-lt"/>
              <a:ea typeface="+mn-ea"/>
            </a:endParaRPr>
          </a:p>
          <a:p>
            <a:pPr marL="228600" marR="0" indent="-228600" defTabSz="91440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300"/>
              </a:spcAft>
              <a:buClr>
                <a:srgbClr val="808080"/>
              </a:buClr>
              <a:buSzPct val="80000"/>
              <a:buFont typeface="+mj-lt"/>
              <a:buAutoNum type="arabicPeriod"/>
              <a:tabLst/>
            </a:pPr>
            <a:endParaRPr kumimoji="0" lang="en-US" altLang="ko-KR" sz="1200" b="1" kern="0" dirty="0">
              <a:solidFill>
                <a:sysClr val="windowText" lastClr="000000"/>
              </a:solidFill>
              <a:latin typeface="+mn-lt"/>
              <a:ea typeface="+mn-ea"/>
            </a:endParaRPr>
          </a:p>
          <a:p>
            <a:pPr marR="0" defTabSz="91440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300"/>
              </a:spcAft>
              <a:buClr>
                <a:srgbClr val="808080"/>
              </a:buClr>
              <a:buSzPct val="80000"/>
              <a:tabLst/>
            </a:pPr>
            <a:r>
              <a:rPr kumimoji="0" lang="ko-KR" altLang="en-US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⚠︎설정이 정상적으로 안된다면</a:t>
            </a:r>
            <a:r>
              <a:rPr kumimoji="0" lang="en-US" altLang="ko-KR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,</a:t>
            </a:r>
            <a:r>
              <a:rPr kumimoji="0" lang="ko-KR" altLang="en-US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 </a:t>
            </a:r>
            <a:r>
              <a:rPr kumimoji="0" lang="en-US" altLang="ko-KR" sz="1200" b="1" kern="0" dirty="0" err="1">
                <a:solidFill>
                  <a:sysClr val="windowText" lastClr="000000"/>
                </a:solidFill>
                <a:latin typeface="+mn-lt"/>
                <a:ea typeface="+mn-ea"/>
              </a:rPr>
              <a:t>openvswitch</a:t>
            </a:r>
            <a:r>
              <a:rPr kumimoji="0" lang="ko-KR" altLang="en-US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의 서비스 상태를 확인해주세요</a:t>
            </a:r>
            <a:r>
              <a:rPr kumimoji="0" lang="en-US" altLang="ko-KR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13883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제목 27"/>
          <p:cNvSpPr>
            <a:spLocks noGrp="1"/>
          </p:cNvSpPr>
          <p:nvPr>
            <p:ph type="title"/>
          </p:nvPr>
        </p:nvSpPr>
        <p:spPr>
          <a:xfrm>
            <a:off x="200472" y="333670"/>
            <a:ext cx="7056784" cy="490066"/>
          </a:xfrm>
        </p:spPr>
        <p:txBody>
          <a:bodyPr/>
          <a:lstStyle/>
          <a:p>
            <a:r>
              <a:rPr lang="ko-KR" altLang="en-US" dirty="0">
                <a:latin typeface="a고딕15" panose="02020600000000000000" pitchFamily="18" charset="-127"/>
                <a:ea typeface="a고딕15" panose="02020600000000000000" pitchFamily="18" charset="-127"/>
              </a:rPr>
              <a:t>각 호스트마다 </a:t>
            </a:r>
            <a:r>
              <a:rPr lang="en-US" altLang="ko-KR" dirty="0" err="1">
                <a:latin typeface="a고딕15" panose="02020600000000000000" pitchFamily="18" charset="-127"/>
                <a:ea typeface="a고딕15" panose="02020600000000000000" pitchFamily="18" charset="-127"/>
              </a:rPr>
              <a:t>OpenvSwitch</a:t>
            </a:r>
            <a:r>
              <a:rPr lang="en-US" altLang="ko-KR" dirty="0">
                <a:latin typeface="a고딕15" panose="02020600000000000000" pitchFamily="18" charset="-127"/>
                <a:ea typeface="a고딕15" panose="02020600000000000000" pitchFamily="18" charset="-127"/>
              </a:rPr>
              <a:t> cli </a:t>
            </a:r>
            <a:r>
              <a:rPr lang="ko-KR" altLang="en-US" dirty="0">
                <a:latin typeface="a고딕15" panose="02020600000000000000" pitchFamily="18" charset="-127"/>
                <a:ea typeface="a고딕15" panose="02020600000000000000" pitchFamily="18" charset="-127"/>
              </a:rPr>
              <a:t>구성</a:t>
            </a:r>
            <a:r>
              <a:rPr lang="en-US" altLang="ko-KR" dirty="0">
                <a:latin typeface="a고딕15" panose="02020600000000000000" pitchFamily="18" charset="-127"/>
                <a:ea typeface="a고딕15" panose="02020600000000000000" pitchFamily="18" charset="-127"/>
              </a:rPr>
              <a:t>(</a:t>
            </a:r>
            <a:r>
              <a:rPr lang="ko-KR" altLang="en-US" dirty="0">
                <a:latin typeface="a고딕15" panose="02020600000000000000" pitchFamily="18" charset="-127"/>
                <a:ea typeface="a고딕15" panose="02020600000000000000" pitchFamily="18" charset="-127"/>
              </a:rPr>
              <a:t>단일 </a:t>
            </a:r>
            <a:r>
              <a:rPr lang="en-US" altLang="ko-KR" dirty="0">
                <a:latin typeface="a고딕15" panose="02020600000000000000" pitchFamily="18" charset="-127"/>
                <a:ea typeface="a고딕15" panose="02020600000000000000" pitchFamily="18" charset="-127"/>
              </a:rPr>
              <a:t>NIC </a:t>
            </a:r>
            <a:r>
              <a:rPr lang="ko-KR" altLang="en-US" dirty="0">
                <a:latin typeface="a고딕15" panose="02020600000000000000" pitchFamily="18" charset="-127"/>
                <a:ea typeface="a고딕15" panose="02020600000000000000" pitchFamily="18" charset="-127"/>
              </a:rPr>
              <a:t>구성</a:t>
            </a:r>
            <a:r>
              <a:rPr lang="en-US" altLang="ko-KR" dirty="0">
                <a:latin typeface="a고딕15" panose="02020600000000000000" pitchFamily="18" charset="-127"/>
                <a:ea typeface="a고딕15" panose="02020600000000000000" pitchFamily="18" charset="-127"/>
              </a:rPr>
              <a:t>)</a:t>
            </a:r>
            <a:r>
              <a:rPr lang="ko-KR" altLang="en-US" dirty="0">
                <a:latin typeface="a고딕15" panose="02020600000000000000" pitchFamily="18" charset="-127"/>
                <a:ea typeface="a고딕15" panose="02020600000000000000" pitchFamily="18" charset="-127"/>
              </a:rPr>
              <a:t> </a:t>
            </a:r>
            <a:r>
              <a:rPr lang="en-US" altLang="ko-KR" dirty="0">
                <a:latin typeface="a고딕15" panose="02020600000000000000" pitchFamily="18" charset="-127"/>
                <a:ea typeface="a고딕15" panose="02020600000000000000" pitchFamily="18" charset="-127"/>
              </a:rPr>
              <a:t>-</a:t>
            </a:r>
            <a:r>
              <a:rPr lang="ko-KR" altLang="en-US" dirty="0">
                <a:latin typeface="a고딕15" panose="02020600000000000000" pitchFamily="18" charset="-127"/>
                <a:ea typeface="a고딕15" panose="02020600000000000000" pitchFamily="18" charset="-127"/>
              </a:rPr>
              <a:t> </a:t>
            </a:r>
            <a:r>
              <a:rPr lang="en-US" altLang="ko-KR" dirty="0">
                <a:latin typeface="a고딕15" panose="02020600000000000000" pitchFamily="18" charset="-127"/>
                <a:ea typeface="a고딕15" panose="02020600000000000000" pitchFamily="18" charset="-127"/>
              </a:rPr>
              <a:t>2/2</a:t>
            </a:r>
            <a:endParaRPr lang="ko-KR" altLang="en-US" dirty="0">
              <a:latin typeface="a고딕15" panose="02020600000000000000" pitchFamily="18" charset="-127"/>
              <a:ea typeface="a고딕15" panose="02020600000000000000" pitchFamily="18" charset="-127"/>
            </a:endParaRPr>
          </a:p>
        </p:txBody>
      </p:sp>
      <p:sp>
        <p:nvSpPr>
          <p:cNvPr id="2" name="텍스트 개체 틀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 err="1"/>
              <a:t>OpenvSwitch</a:t>
            </a:r>
            <a:r>
              <a:rPr lang="en-US" altLang="ko-KR" dirty="0"/>
              <a:t> </a:t>
            </a:r>
            <a:r>
              <a:rPr lang="ko-KR" altLang="en-US" dirty="0"/>
              <a:t>구성</a:t>
            </a:r>
          </a:p>
          <a:p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FFEC51-F11C-AF05-6A2C-16A14667612B}"/>
              </a:ext>
            </a:extLst>
          </p:cNvPr>
          <p:cNvSpPr txBox="1"/>
          <p:nvPr/>
        </p:nvSpPr>
        <p:spPr bwMode="auto">
          <a:xfrm>
            <a:off x="283654" y="823193"/>
            <a:ext cx="9338692" cy="536911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marL="228600" marR="0" indent="-228600" defTabSz="91440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300"/>
              </a:spcAft>
              <a:buClr>
                <a:srgbClr val="808080"/>
              </a:buClr>
              <a:buSzPct val="80000"/>
              <a:buFont typeface="+mj-lt"/>
              <a:buAutoNum type="arabicPeriod"/>
              <a:tabLst/>
            </a:pPr>
            <a:endParaRPr kumimoji="0" lang="en-US" altLang="ko-KR" sz="1200" b="1" kern="0" dirty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01DB0B-9845-4682-E693-56CD7AD7DDD7}"/>
              </a:ext>
            </a:extLst>
          </p:cNvPr>
          <p:cNvSpPr txBox="1"/>
          <p:nvPr/>
        </p:nvSpPr>
        <p:spPr bwMode="auto">
          <a:xfrm>
            <a:off x="344488" y="980727"/>
            <a:ext cx="9277858" cy="5211575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r>
              <a:rPr lang="en" altLang="ko-KR" sz="1200" dirty="0">
                <a:effectLst/>
                <a:latin typeface="Helvetica Neue" panose="02000503000000020004" pitchFamily="2" charset="0"/>
              </a:rPr>
              <a:t>    # 1. OVS </a:t>
            </a:r>
            <a:r>
              <a:rPr lang="ko-KR" altLang="en-US" sz="1200" dirty="0" err="1">
                <a:effectLst/>
                <a:latin typeface="Helvetica Neue" panose="02000503000000020004" pitchFamily="2" charset="0"/>
              </a:rPr>
              <a:t>브릿지를</a:t>
            </a:r>
            <a:r>
              <a:rPr lang="ko-KR" altLang="en-US" sz="1200" dirty="0">
                <a:effectLst/>
                <a:latin typeface="Helvetica Neue" panose="02000503000000020004" pitchFamily="2" charset="0"/>
              </a:rPr>
              <a:t> 생성하고</a:t>
            </a:r>
            <a:r>
              <a:rPr lang="en-US" altLang="ko-KR" sz="1200" dirty="0">
                <a:effectLst/>
                <a:latin typeface="Helvetica Neue" panose="02000503000000020004" pitchFamily="2" charset="0"/>
              </a:rPr>
              <a:t>, </a:t>
            </a:r>
            <a:r>
              <a:rPr lang="ko-KR" altLang="en-US" sz="1200" dirty="0">
                <a:effectLst/>
                <a:latin typeface="Helvetica Neue" panose="02000503000000020004" pitchFamily="2" charset="0"/>
              </a:rPr>
              <a:t>연결할 포트를 구성합니다</a:t>
            </a:r>
            <a:r>
              <a:rPr lang="en-US" altLang="ko-KR" sz="1200" dirty="0">
                <a:effectLst/>
                <a:latin typeface="Helvetica Neue" panose="02000503000000020004" pitchFamily="2" charset="0"/>
              </a:rPr>
              <a:t>.</a:t>
            </a:r>
          </a:p>
          <a:p>
            <a:r>
              <a:rPr lang="en-US" altLang="ko-KR" sz="1200" dirty="0">
                <a:effectLst/>
                <a:latin typeface="Helvetica Neue" panose="02000503000000020004" pitchFamily="2" charset="0"/>
              </a:rPr>
              <a:t>    </a:t>
            </a:r>
            <a:r>
              <a:rPr lang="en" altLang="ko-KR" sz="1200" dirty="0" err="1">
                <a:effectLst/>
                <a:latin typeface="Helvetica Neue" panose="02000503000000020004" pitchFamily="2" charset="0"/>
              </a:rPr>
              <a:t>nmcli</a:t>
            </a:r>
            <a:r>
              <a:rPr lang="en" altLang="ko-KR" sz="1200" dirty="0">
                <a:effectLst/>
                <a:latin typeface="Helvetica Neue" panose="02000503000000020004" pitchFamily="2" charset="0"/>
              </a:rPr>
              <a:t> con add type </a:t>
            </a:r>
            <a:r>
              <a:rPr lang="en" altLang="ko-KR" sz="1200" dirty="0" err="1">
                <a:effectLst/>
                <a:latin typeface="Helvetica Neue" panose="02000503000000020004" pitchFamily="2" charset="0"/>
              </a:rPr>
              <a:t>ovs</a:t>
            </a:r>
            <a:r>
              <a:rPr lang="en" altLang="ko-KR" sz="1200" dirty="0">
                <a:effectLst/>
                <a:latin typeface="Helvetica Neue" panose="02000503000000020004" pitchFamily="2" charset="0"/>
              </a:rPr>
              <a:t>-bridge </a:t>
            </a:r>
            <a:r>
              <a:rPr lang="en" altLang="ko-KR" sz="1200" dirty="0" err="1">
                <a:effectLst/>
                <a:latin typeface="Helvetica Neue" panose="02000503000000020004" pitchFamily="2" charset="0"/>
              </a:rPr>
              <a:t>conn.interface</a:t>
            </a:r>
            <a:r>
              <a:rPr lang="en" altLang="ko-KR" sz="1200" dirty="0">
                <a:effectLst/>
                <a:latin typeface="Helvetica Neue" panose="02000503000000020004" pitchFamily="2" charset="0"/>
              </a:rPr>
              <a:t> ovsbr0 con-name ovsbr0</a:t>
            </a:r>
          </a:p>
          <a:p>
            <a:r>
              <a:rPr lang="en" altLang="ko-KR" sz="1200" dirty="0">
                <a:effectLst/>
                <a:latin typeface="Helvetica Neue" panose="02000503000000020004" pitchFamily="2" charset="0"/>
              </a:rPr>
              <a:t>    </a:t>
            </a:r>
            <a:r>
              <a:rPr lang="en" altLang="ko-KR" sz="1200" dirty="0" err="1">
                <a:effectLst/>
                <a:latin typeface="Helvetica Neue" panose="02000503000000020004" pitchFamily="2" charset="0"/>
              </a:rPr>
              <a:t>nmcli</a:t>
            </a:r>
            <a:r>
              <a:rPr lang="en" altLang="ko-KR" sz="1200" dirty="0">
                <a:effectLst/>
                <a:latin typeface="Helvetica Neue" panose="02000503000000020004" pitchFamily="2" charset="0"/>
              </a:rPr>
              <a:t> con add type </a:t>
            </a:r>
            <a:r>
              <a:rPr lang="en" altLang="ko-KR" sz="1200" dirty="0" err="1">
                <a:effectLst/>
                <a:latin typeface="Helvetica Neue" panose="02000503000000020004" pitchFamily="2" charset="0"/>
              </a:rPr>
              <a:t>ovs</a:t>
            </a:r>
            <a:r>
              <a:rPr lang="en" altLang="ko-KR" sz="1200" dirty="0">
                <a:effectLst/>
                <a:latin typeface="Helvetica Neue" panose="02000503000000020004" pitchFamily="2" charset="0"/>
              </a:rPr>
              <a:t>-port </a:t>
            </a:r>
            <a:r>
              <a:rPr lang="en" altLang="ko-KR" sz="1200" dirty="0" err="1">
                <a:effectLst/>
                <a:latin typeface="Helvetica Neue" panose="02000503000000020004" pitchFamily="2" charset="0"/>
              </a:rPr>
              <a:t>conn.interface</a:t>
            </a:r>
            <a:r>
              <a:rPr lang="en" altLang="ko-KR" sz="1200" dirty="0">
                <a:effectLst/>
                <a:latin typeface="Helvetica Neue" panose="02000503000000020004" pitchFamily="2" charset="0"/>
              </a:rPr>
              <a:t> ovsbr0 master ovsbr0 con-name ovs-port-ovsbr0</a:t>
            </a:r>
          </a:p>
          <a:p>
            <a:r>
              <a:rPr lang="en" altLang="ko-KR" sz="1200" dirty="0">
                <a:effectLst/>
                <a:latin typeface="Helvetica Neue" panose="02000503000000020004" pitchFamily="2" charset="0"/>
              </a:rPr>
              <a:t>    </a:t>
            </a:r>
            <a:r>
              <a:rPr lang="en" altLang="ko-KR" sz="1200" dirty="0" err="1">
                <a:effectLst/>
                <a:latin typeface="Helvetica Neue" panose="02000503000000020004" pitchFamily="2" charset="0"/>
              </a:rPr>
              <a:t>nmcli</a:t>
            </a:r>
            <a:r>
              <a:rPr lang="en" altLang="ko-KR" sz="1200" dirty="0">
                <a:effectLst/>
                <a:latin typeface="Helvetica Neue" panose="02000503000000020004" pitchFamily="2" charset="0"/>
              </a:rPr>
              <a:t> con add type </a:t>
            </a:r>
            <a:r>
              <a:rPr lang="en" altLang="ko-KR" sz="1200" dirty="0" err="1">
                <a:effectLst/>
                <a:latin typeface="Helvetica Neue" panose="02000503000000020004" pitchFamily="2" charset="0"/>
              </a:rPr>
              <a:t>ovs</a:t>
            </a:r>
            <a:r>
              <a:rPr lang="en" altLang="ko-KR" sz="1200" dirty="0">
                <a:effectLst/>
                <a:latin typeface="Helvetica Neue" panose="02000503000000020004" pitchFamily="2" charset="0"/>
              </a:rPr>
              <a:t>-interface slave-type </a:t>
            </a:r>
            <a:r>
              <a:rPr lang="en" altLang="ko-KR" sz="1200" dirty="0" err="1">
                <a:effectLst/>
                <a:latin typeface="Helvetica Neue" panose="02000503000000020004" pitchFamily="2" charset="0"/>
              </a:rPr>
              <a:t>ovs</a:t>
            </a:r>
            <a:r>
              <a:rPr lang="en" altLang="ko-KR" sz="1200" dirty="0">
                <a:effectLst/>
                <a:latin typeface="Helvetica Neue" panose="02000503000000020004" pitchFamily="2" charset="0"/>
              </a:rPr>
              <a:t>-port </a:t>
            </a:r>
            <a:r>
              <a:rPr lang="en" altLang="ko-KR" sz="1200" dirty="0" err="1">
                <a:effectLst/>
                <a:latin typeface="Helvetica Neue" panose="02000503000000020004" pitchFamily="2" charset="0"/>
              </a:rPr>
              <a:t>conn.interface</a:t>
            </a:r>
            <a:r>
              <a:rPr lang="en" altLang="ko-KR" sz="1200" dirty="0">
                <a:effectLst/>
                <a:latin typeface="Helvetica Neue" panose="02000503000000020004" pitchFamily="2" charset="0"/>
              </a:rPr>
              <a:t> ovsbr0 master ovs-port-ovsbr0 con-name ovs-if-ovsbr0</a:t>
            </a:r>
          </a:p>
          <a:p>
            <a:br>
              <a:rPr lang="en" altLang="ko-KR" sz="1200" dirty="0">
                <a:effectLst/>
                <a:latin typeface="Helvetica Neue" panose="02000503000000020004" pitchFamily="2" charset="0"/>
              </a:rPr>
            </a:br>
            <a:endParaRPr lang="en" altLang="ko-KR" sz="1200" dirty="0">
              <a:effectLst/>
              <a:latin typeface="Helvetica Neue" panose="02000503000000020004" pitchFamily="2" charset="0"/>
            </a:endParaRPr>
          </a:p>
          <a:p>
            <a:r>
              <a:rPr lang="en" altLang="ko-KR" sz="1200" dirty="0">
                <a:effectLst/>
                <a:latin typeface="Helvetica Neue" panose="02000503000000020004" pitchFamily="2" charset="0"/>
              </a:rPr>
              <a:t>    # 2. </a:t>
            </a:r>
            <a:r>
              <a:rPr lang="ko-KR" altLang="en-US" sz="1200" dirty="0">
                <a:effectLst/>
                <a:latin typeface="Helvetica Neue" panose="02000503000000020004" pitchFamily="2" charset="0"/>
              </a:rPr>
              <a:t>물리 </a:t>
            </a:r>
            <a:r>
              <a:rPr lang="en" altLang="ko-KR" sz="1200" dirty="0">
                <a:effectLst/>
                <a:latin typeface="Helvetica Neue" panose="02000503000000020004" pitchFamily="2" charset="0"/>
              </a:rPr>
              <a:t>NIC ens1f0np0</a:t>
            </a:r>
            <a:r>
              <a:rPr lang="ko-KR" altLang="en-US" sz="1200" dirty="0" err="1">
                <a:effectLst/>
                <a:latin typeface="Helvetica Neue" panose="02000503000000020004" pitchFamily="2" charset="0"/>
              </a:rPr>
              <a:t>를</a:t>
            </a:r>
            <a:r>
              <a:rPr lang="ko-KR" altLang="en-US" sz="1200" dirty="0">
                <a:effectLst/>
                <a:latin typeface="Helvetica Neue" panose="02000503000000020004" pitchFamily="2" charset="0"/>
              </a:rPr>
              <a:t> </a:t>
            </a:r>
            <a:r>
              <a:rPr lang="ko-KR" altLang="en-US" sz="1200" dirty="0" err="1">
                <a:effectLst/>
                <a:latin typeface="Helvetica Neue" panose="02000503000000020004" pitchFamily="2" charset="0"/>
              </a:rPr>
              <a:t>브릿지에</a:t>
            </a:r>
            <a:r>
              <a:rPr lang="ko-KR" altLang="en-US" sz="1200" dirty="0">
                <a:effectLst/>
                <a:latin typeface="Helvetica Neue" panose="02000503000000020004" pitchFamily="2" charset="0"/>
              </a:rPr>
              <a:t> 연결하기 위해 별도의 </a:t>
            </a:r>
            <a:r>
              <a:rPr lang="en" altLang="ko-KR" sz="1200" dirty="0">
                <a:effectLst/>
                <a:latin typeface="Helvetica Neue" panose="02000503000000020004" pitchFamily="2" charset="0"/>
              </a:rPr>
              <a:t>OVS </a:t>
            </a:r>
            <a:r>
              <a:rPr lang="ko-KR" altLang="en-US" sz="1200" dirty="0">
                <a:effectLst/>
                <a:latin typeface="Helvetica Neue" panose="02000503000000020004" pitchFamily="2" charset="0"/>
              </a:rPr>
              <a:t>포트를 생성하고</a:t>
            </a:r>
            <a:r>
              <a:rPr lang="en-US" altLang="ko-KR" sz="1200" dirty="0">
                <a:effectLst/>
                <a:latin typeface="Helvetica Neue" panose="02000503000000020004" pitchFamily="2" charset="0"/>
              </a:rPr>
              <a:t>, </a:t>
            </a:r>
            <a:r>
              <a:rPr lang="en" altLang="ko-KR" sz="1200" dirty="0">
                <a:effectLst/>
                <a:latin typeface="Helvetica Neue" panose="02000503000000020004" pitchFamily="2" charset="0"/>
              </a:rPr>
              <a:t>NIC</a:t>
            </a:r>
            <a:r>
              <a:rPr lang="ko-KR" altLang="en-US" sz="1200" dirty="0" err="1">
                <a:effectLst/>
                <a:latin typeface="Helvetica Neue" panose="02000503000000020004" pitchFamily="2" charset="0"/>
              </a:rPr>
              <a:t>를</a:t>
            </a:r>
            <a:r>
              <a:rPr lang="ko-KR" altLang="en-US" sz="1200" dirty="0">
                <a:effectLst/>
                <a:latin typeface="Helvetica Neue" panose="02000503000000020004" pitchFamily="2" charset="0"/>
              </a:rPr>
              <a:t> 포트에 연결합니다</a:t>
            </a:r>
            <a:r>
              <a:rPr lang="en-US" altLang="ko-KR" sz="1200" dirty="0">
                <a:effectLst/>
                <a:latin typeface="Helvetica Neue" panose="02000503000000020004" pitchFamily="2" charset="0"/>
              </a:rPr>
              <a:t>.</a:t>
            </a:r>
          </a:p>
          <a:p>
            <a:r>
              <a:rPr lang="en-US" altLang="ko-KR" sz="1200" dirty="0">
                <a:effectLst/>
                <a:latin typeface="Helvetica Neue" panose="02000503000000020004" pitchFamily="2" charset="0"/>
              </a:rPr>
              <a:t>    </a:t>
            </a:r>
            <a:r>
              <a:rPr lang="en" altLang="ko-KR" sz="1200" dirty="0" err="1">
                <a:effectLst/>
                <a:latin typeface="Helvetica Neue" panose="02000503000000020004" pitchFamily="2" charset="0"/>
              </a:rPr>
              <a:t>nmcli</a:t>
            </a:r>
            <a:r>
              <a:rPr lang="en" altLang="ko-KR" sz="1200" dirty="0">
                <a:effectLst/>
                <a:latin typeface="Helvetica Neue" panose="02000503000000020004" pitchFamily="2" charset="0"/>
              </a:rPr>
              <a:t> con add type </a:t>
            </a:r>
            <a:r>
              <a:rPr lang="en" altLang="ko-KR" sz="1200" dirty="0" err="1">
                <a:effectLst/>
                <a:latin typeface="Helvetica Neue" panose="02000503000000020004" pitchFamily="2" charset="0"/>
              </a:rPr>
              <a:t>ovs</a:t>
            </a:r>
            <a:r>
              <a:rPr lang="en" altLang="ko-KR" sz="1200" dirty="0">
                <a:effectLst/>
                <a:latin typeface="Helvetica Neue" panose="02000503000000020004" pitchFamily="2" charset="0"/>
              </a:rPr>
              <a:t>-port </a:t>
            </a:r>
            <a:r>
              <a:rPr lang="en" altLang="ko-KR" sz="1200" dirty="0" err="1">
                <a:effectLst/>
                <a:latin typeface="Helvetica Neue" panose="02000503000000020004" pitchFamily="2" charset="0"/>
              </a:rPr>
              <a:t>conn.interface</a:t>
            </a:r>
            <a:r>
              <a:rPr lang="en" altLang="ko-KR" sz="1200" dirty="0">
                <a:effectLst/>
                <a:latin typeface="Helvetica Neue" panose="02000503000000020004" pitchFamily="2" charset="0"/>
              </a:rPr>
              <a:t> ovs-port-ens1f0np0 master ovsbr0 con-name ovs-port-ens1f0np0</a:t>
            </a:r>
          </a:p>
          <a:p>
            <a:r>
              <a:rPr lang="en" altLang="ko-KR" sz="1200" dirty="0">
                <a:effectLst/>
                <a:latin typeface="Helvetica Neue" panose="02000503000000020004" pitchFamily="2" charset="0"/>
              </a:rPr>
              <a:t>    </a:t>
            </a:r>
            <a:r>
              <a:rPr lang="en" altLang="ko-KR" sz="1200" dirty="0" err="1">
                <a:effectLst/>
                <a:latin typeface="Helvetica Neue" panose="02000503000000020004" pitchFamily="2" charset="0"/>
              </a:rPr>
              <a:t>nmcli</a:t>
            </a:r>
            <a:r>
              <a:rPr lang="en" altLang="ko-KR" sz="1200" dirty="0">
                <a:effectLst/>
                <a:latin typeface="Helvetica Neue" panose="02000503000000020004" pitchFamily="2" charset="0"/>
              </a:rPr>
              <a:t> con add type ethernet </a:t>
            </a:r>
            <a:r>
              <a:rPr lang="en" altLang="ko-KR" sz="1200" dirty="0" err="1">
                <a:effectLst/>
                <a:latin typeface="Helvetica Neue" panose="02000503000000020004" pitchFamily="2" charset="0"/>
              </a:rPr>
              <a:t>conn.interface</a:t>
            </a:r>
            <a:r>
              <a:rPr lang="en" altLang="ko-KR" sz="1200" dirty="0">
                <a:effectLst/>
                <a:latin typeface="Helvetica Neue" panose="02000503000000020004" pitchFamily="2" charset="0"/>
              </a:rPr>
              <a:t> ens1f0np0 master ovs-port-ens1f0np0 con-name ovs-if-ens1f0np0</a:t>
            </a:r>
          </a:p>
          <a:p>
            <a:br>
              <a:rPr lang="en" altLang="ko-KR" sz="1200" dirty="0">
                <a:effectLst/>
                <a:latin typeface="Helvetica Neue" panose="02000503000000020004" pitchFamily="2" charset="0"/>
              </a:rPr>
            </a:br>
            <a:endParaRPr lang="en" altLang="ko-KR" sz="1200" dirty="0">
              <a:effectLst/>
              <a:latin typeface="Helvetica Neue" panose="02000503000000020004" pitchFamily="2" charset="0"/>
            </a:endParaRPr>
          </a:p>
          <a:p>
            <a:r>
              <a:rPr lang="en" altLang="ko-KR" sz="1200" dirty="0">
                <a:effectLst/>
                <a:latin typeface="Helvetica Neue" panose="02000503000000020004" pitchFamily="2" charset="0"/>
              </a:rPr>
              <a:t>    # 3. </a:t>
            </a:r>
            <a:r>
              <a:rPr lang="ko-KR" altLang="en-US" sz="1200" dirty="0" err="1">
                <a:effectLst/>
                <a:latin typeface="Helvetica Neue" panose="02000503000000020004" pitchFamily="2" charset="0"/>
              </a:rPr>
              <a:t>브릿지</a:t>
            </a:r>
            <a:r>
              <a:rPr lang="ko-KR" altLang="en-US" sz="1200" dirty="0">
                <a:effectLst/>
                <a:latin typeface="Helvetica Neue" panose="02000503000000020004" pitchFamily="2" charset="0"/>
              </a:rPr>
              <a:t> 인터페이스</a:t>
            </a:r>
            <a:r>
              <a:rPr lang="en-US" altLang="ko-KR" sz="1200" dirty="0">
                <a:effectLst/>
                <a:latin typeface="Helvetica Neue" panose="02000503000000020004" pitchFamily="2" charset="0"/>
              </a:rPr>
              <a:t>(</a:t>
            </a:r>
            <a:r>
              <a:rPr lang="en" altLang="ko-KR" sz="1200" dirty="0">
                <a:effectLst/>
                <a:latin typeface="Helvetica Neue" panose="02000503000000020004" pitchFamily="2" charset="0"/>
              </a:rPr>
              <a:t>ovs-if-ovsbr0)</a:t>
            </a:r>
            <a:r>
              <a:rPr lang="ko-KR" altLang="en-US" sz="1200" dirty="0">
                <a:effectLst/>
                <a:latin typeface="Helvetica Neue" panose="02000503000000020004" pitchFamily="2" charset="0"/>
              </a:rPr>
              <a:t>에 </a:t>
            </a:r>
            <a:r>
              <a:rPr lang="en" altLang="ko-KR" sz="1200" dirty="0">
                <a:effectLst/>
                <a:latin typeface="Helvetica Neue" panose="02000503000000020004" pitchFamily="2" charset="0"/>
              </a:rPr>
              <a:t>IP </a:t>
            </a:r>
            <a:r>
              <a:rPr lang="ko-KR" altLang="en-US" sz="1200" dirty="0">
                <a:effectLst/>
                <a:latin typeface="Helvetica Neue" panose="02000503000000020004" pitchFamily="2" charset="0"/>
              </a:rPr>
              <a:t>주소</a:t>
            </a:r>
            <a:r>
              <a:rPr lang="en-US" altLang="ko-KR" sz="1200" dirty="0">
                <a:effectLst/>
                <a:latin typeface="Helvetica Neue" panose="02000503000000020004" pitchFamily="2" charset="0"/>
              </a:rPr>
              <a:t>, </a:t>
            </a:r>
            <a:r>
              <a:rPr lang="ko-KR" altLang="en-US" sz="1200" dirty="0">
                <a:effectLst/>
                <a:latin typeface="Helvetica Neue" panose="02000503000000020004" pitchFamily="2" charset="0"/>
              </a:rPr>
              <a:t>게이트웨이</a:t>
            </a:r>
            <a:r>
              <a:rPr lang="en-US" altLang="ko-KR" sz="1200" dirty="0">
                <a:effectLst/>
                <a:latin typeface="Helvetica Neue" panose="02000503000000020004" pitchFamily="2" charset="0"/>
              </a:rPr>
              <a:t>, </a:t>
            </a:r>
            <a:r>
              <a:rPr lang="en" altLang="ko-KR" sz="1200" dirty="0">
                <a:effectLst/>
                <a:latin typeface="Helvetica Neue" panose="02000503000000020004" pitchFamily="2" charset="0"/>
              </a:rPr>
              <a:t>DNS </a:t>
            </a:r>
            <a:r>
              <a:rPr lang="ko-KR" altLang="en-US" sz="1200" dirty="0">
                <a:effectLst/>
                <a:latin typeface="Helvetica Neue" panose="02000503000000020004" pitchFamily="2" charset="0"/>
              </a:rPr>
              <a:t>서버를 수동으로 설정합니다</a:t>
            </a:r>
            <a:r>
              <a:rPr lang="en-US" altLang="ko-KR" sz="1200" dirty="0">
                <a:effectLst/>
                <a:latin typeface="Helvetica Neue" panose="02000503000000020004" pitchFamily="2" charset="0"/>
              </a:rPr>
              <a:t>.</a:t>
            </a:r>
          </a:p>
          <a:p>
            <a:r>
              <a:rPr lang="en-US" altLang="ko-KR" sz="1200" dirty="0">
                <a:effectLst/>
                <a:latin typeface="Helvetica Neue" panose="02000503000000020004" pitchFamily="2" charset="0"/>
              </a:rPr>
              <a:t>    </a:t>
            </a:r>
            <a:r>
              <a:rPr lang="en" altLang="ko-KR" sz="1200" dirty="0" err="1">
                <a:effectLst/>
                <a:latin typeface="Helvetica Neue" panose="02000503000000020004" pitchFamily="2" charset="0"/>
              </a:rPr>
              <a:t>nmcli</a:t>
            </a:r>
            <a:r>
              <a:rPr lang="en" altLang="ko-KR" sz="1200" dirty="0">
                <a:effectLst/>
                <a:latin typeface="Helvetica Neue" panose="02000503000000020004" pitchFamily="2" charset="0"/>
              </a:rPr>
              <a:t> con modify ovs-if-ovsbr0 ipv4.addresses '10.10.32.1/16' ipv4.gateway '10.10.0.1' ipv4.method manual</a:t>
            </a:r>
          </a:p>
          <a:p>
            <a:r>
              <a:rPr lang="en" altLang="ko-KR" sz="1200" dirty="0">
                <a:effectLst/>
                <a:latin typeface="Helvetica Neue" panose="02000503000000020004" pitchFamily="2" charset="0"/>
              </a:rPr>
              <a:t>    </a:t>
            </a:r>
            <a:r>
              <a:rPr lang="en" altLang="ko-KR" sz="1200" dirty="0" err="1">
                <a:effectLst/>
                <a:latin typeface="Helvetica Neue" panose="02000503000000020004" pitchFamily="2" charset="0"/>
              </a:rPr>
              <a:t>nmcli</a:t>
            </a:r>
            <a:r>
              <a:rPr lang="en" altLang="ko-KR" sz="1200" dirty="0">
                <a:effectLst/>
                <a:latin typeface="Helvetica Neue" panose="02000503000000020004" pitchFamily="2" charset="0"/>
              </a:rPr>
              <a:t> con modify ovs-if-ovsbr0 ipv4.dns '8.8.8.8' +ipv4.dns '1.1.1.1'</a:t>
            </a:r>
          </a:p>
          <a:p>
            <a:br>
              <a:rPr lang="en" altLang="ko-KR" sz="1200" dirty="0">
                <a:effectLst/>
                <a:latin typeface="Helvetica Neue" panose="02000503000000020004" pitchFamily="2" charset="0"/>
              </a:rPr>
            </a:br>
            <a:endParaRPr lang="en" altLang="ko-KR" sz="1200" dirty="0">
              <a:effectLst/>
              <a:latin typeface="Helvetica Neue" panose="02000503000000020004" pitchFamily="2" charset="0"/>
            </a:endParaRPr>
          </a:p>
          <a:p>
            <a:r>
              <a:rPr lang="en" altLang="ko-KR" sz="1200" dirty="0">
                <a:effectLst/>
                <a:latin typeface="Helvetica Neue" panose="02000503000000020004" pitchFamily="2" charset="0"/>
              </a:rPr>
              <a:t>    # 4. </a:t>
            </a:r>
            <a:r>
              <a:rPr lang="ko-KR" altLang="en-US" sz="1200" dirty="0">
                <a:effectLst/>
                <a:latin typeface="Helvetica Neue" panose="02000503000000020004" pitchFamily="2" charset="0"/>
              </a:rPr>
              <a:t>기존 물리 </a:t>
            </a:r>
            <a:r>
              <a:rPr lang="en" altLang="ko-KR" sz="1200" dirty="0">
                <a:effectLst/>
                <a:latin typeface="Helvetica Neue" panose="02000503000000020004" pitchFamily="2" charset="0"/>
              </a:rPr>
              <a:t>NIC </a:t>
            </a:r>
            <a:r>
              <a:rPr lang="ko-KR" altLang="en-US" sz="1200" dirty="0">
                <a:effectLst/>
                <a:latin typeface="Helvetica Neue" panose="02000503000000020004" pitchFamily="2" charset="0"/>
              </a:rPr>
              <a:t>연결을 중지하고</a:t>
            </a:r>
            <a:r>
              <a:rPr lang="en-US" altLang="ko-KR" sz="1200" dirty="0">
                <a:effectLst/>
                <a:latin typeface="Helvetica Neue" panose="02000503000000020004" pitchFamily="2" charset="0"/>
              </a:rPr>
              <a:t>, </a:t>
            </a:r>
            <a:r>
              <a:rPr lang="ko-KR" altLang="en-US" sz="1200" dirty="0">
                <a:effectLst/>
                <a:latin typeface="Helvetica Neue" panose="02000503000000020004" pitchFamily="2" charset="0"/>
              </a:rPr>
              <a:t>새로 구성한 포트 및 </a:t>
            </a:r>
            <a:r>
              <a:rPr lang="ko-KR" altLang="en-US" sz="1200" dirty="0" err="1">
                <a:effectLst/>
                <a:latin typeface="Helvetica Neue" panose="02000503000000020004" pitchFamily="2" charset="0"/>
              </a:rPr>
              <a:t>브릿지</a:t>
            </a:r>
            <a:r>
              <a:rPr lang="ko-KR" altLang="en-US" sz="1200" dirty="0">
                <a:effectLst/>
                <a:latin typeface="Helvetica Neue" panose="02000503000000020004" pitchFamily="2" charset="0"/>
              </a:rPr>
              <a:t> 인터페이스를 활성화합니다</a:t>
            </a:r>
            <a:r>
              <a:rPr lang="en-US" altLang="ko-KR" sz="1200" dirty="0">
                <a:effectLst/>
                <a:latin typeface="Helvetica Neue" panose="02000503000000020004" pitchFamily="2" charset="0"/>
              </a:rPr>
              <a:t>.</a:t>
            </a:r>
          </a:p>
          <a:p>
            <a:r>
              <a:rPr lang="en-US" altLang="ko-KR" sz="1200" dirty="0">
                <a:effectLst/>
                <a:latin typeface="Helvetica Neue" panose="02000503000000020004" pitchFamily="2" charset="0"/>
              </a:rPr>
              <a:t>    </a:t>
            </a:r>
            <a:r>
              <a:rPr lang="en" altLang="ko-KR" sz="1200" dirty="0" err="1">
                <a:effectLst/>
                <a:latin typeface="Helvetica Neue" panose="02000503000000020004" pitchFamily="2" charset="0"/>
              </a:rPr>
              <a:t>nmcli</a:t>
            </a:r>
            <a:r>
              <a:rPr lang="en" altLang="ko-KR" sz="1200" dirty="0">
                <a:effectLst/>
                <a:latin typeface="Helvetica Neue" panose="02000503000000020004" pitchFamily="2" charset="0"/>
              </a:rPr>
              <a:t> con down ens1f0np0</a:t>
            </a:r>
          </a:p>
          <a:p>
            <a:r>
              <a:rPr lang="en" altLang="ko-KR" sz="1200" dirty="0">
                <a:effectLst/>
                <a:latin typeface="Helvetica Neue" panose="02000503000000020004" pitchFamily="2" charset="0"/>
              </a:rPr>
              <a:t>    </a:t>
            </a:r>
            <a:r>
              <a:rPr lang="en" altLang="ko-KR" sz="1200" dirty="0" err="1">
                <a:effectLst/>
                <a:latin typeface="Helvetica Neue" panose="02000503000000020004" pitchFamily="2" charset="0"/>
              </a:rPr>
              <a:t>nmcli</a:t>
            </a:r>
            <a:r>
              <a:rPr lang="en" altLang="ko-KR" sz="1200" dirty="0">
                <a:effectLst/>
                <a:latin typeface="Helvetica Neue" panose="02000503000000020004" pitchFamily="2" charset="0"/>
              </a:rPr>
              <a:t> con up ovs-if-ens1f0np0</a:t>
            </a:r>
          </a:p>
          <a:p>
            <a:r>
              <a:rPr lang="en" altLang="ko-KR" sz="1200" dirty="0">
                <a:effectLst/>
                <a:latin typeface="Helvetica Neue" panose="02000503000000020004" pitchFamily="2" charset="0"/>
              </a:rPr>
              <a:t>    </a:t>
            </a:r>
            <a:r>
              <a:rPr lang="en" altLang="ko-KR" sz="1200" dirty="0" err="1">
                <a:effectLst/>
                <a:latin typeface="Helvetica Neue" panose="02000503000000020004" pitchFamily="2" charset="0"/>
              </a:rPr>
              <a:t>nmcli</a:t>
            </a:r>
            <a:r>
              <a:rPr lang="en" altLang="ko-KR" sz="1200" dirty="0">
                <a:effectLst/>
                <a:latin typeface="Helvetica Neue" panose="02000503000000020004" pitchFamily="2" charset="0"/>
              </a:rPr>
              <a:t> con up ovs-if-ovsbr0</a:t>
            </a:r>
          </a:p>
          <a:p>
            <a:br>
              <a:rPr lang="en" altLang="ko-KR" sz="1200" dirty="0">
                <a:effectLst/>
                <a:latin typeface="Helvetica Neue" panose="02000503000000020004" pitchFamily="2" charset="0"/>
              </a:rPr>
            </a:br>
            <a:endParaRPr lang="en" altLang="ko-KR" sz="1200" dirty="0">
              <a:effectLst/>
              <a:latin typeface="Helvetica Neue" panose="02000503000000020004" pitchFamily="2" charset="0"/>
            </a:endParaRPr>
          </a:p>
          <a:p>
            <a:r>
              <a:rPr lang="en" altLang="ko-KR" sz="1200" dirty="0">
                <a:effectLst/>
                <a:latin typeface="Helvetica Neue" panose="02000503000000020004" pitchFamily="2" charset="0"/>
              </a:rPr>
              <a:t>    # 5. </a:t>
            </a:r>
            <a:r>
              <a:rPr lang="ko-KR" altLang="en-US" sz="1200" dirty="0">
                <a:effectLst/>
                <a:latin typeface="Helvetica Neue" panose="02000503000000020004" pitchFamily="2" charset="0"/>
              </a:rPr>
              <a:t>기존 </a:t>
            </a:r>
            <a:r>
              <a:rPr lang="en" altLang="ko-KR" sz="1200" dirty="0">
                <a:effectLst/>
                <a:latin typeface="Helvetica Neue" panose="02000503000000020004" pitchFamily="2" charset="0"/>
              </a:rPr>
              <a:t>ens1f0np0 </a:t>
            </a:r>
            <a:r>
              <a:rPr lang="ko-KR" altLang="en-US" sz="1200" dirty="0">
                <a:effectLst/>
                <a:latin typeface="Helvetica Neue" panose="02000503000000020004" pitchFamily="2" charset="0"/>
              </a:rPr>
              <a:t>설정을 삭제하여 네트워크 구성을 깔끔하게 정리합니다</a:t>
            </a:r>
            <a:r>
              <a:rPr lang="en-US" altLang="ko-KR" sz="1200" dirty="0">
                <a:effectLst/>
                <a:latin typeface="Helvetica Neue" panose="02000503000000020004" pitchFamily="2" charset="0"/>
              </a:rPr>
              <a:t>.</a:t>
            </a:r>
          </a:p>
          <a:p>
            <a:r>
              <a:rPr lang="en-US" altLang="ko-KR" sz="1200" dirty="0">
                <a:effectLst/>
                <a:latin typeface="Helvetica Neue" panose="02000503000000020004" pitchFamily="2" charset="0"/>
              </a:rPr>
              <a:t>    </a:t>
            </a:r>
            <a:r>
              <a:rPr lang="en" altLang="ko-KR" sz="1200" dirty="0" err="1">
                <a:effectLst/>
                <a:latin typeface="Helvetica Neue" panose="02000503000000020004" pitchFamily="2" charset="0"/>
              </a:rPr>
              <a:t>nmcli</a:t>
            </a:r>
            <a:r>
              <a:rPr lang="en" altLang="ko-KR" sz="1200" dirty="0">
                <a:effectLst/>
                <a:latin typeface="Helvetica Neue" panose="02000503000000020004" pitchFamily="2" charset="0"/>
              </a:rPr>
              <a:t> con delete ens1f0np0</a:t>
            </a:r>
          </a:p>
          <a:p>
            <a:pPr marR="0" defTabSz="91440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300"/>
              </a:spcAft>
              <a:buClr>
                <a:srgbClr val="808080"/>
              </a:buClr>
              <a:buSzPct val="80000"/>
              <a:tabLst/>
            </a:pPr>
            <a:endParaRPr kumimoji="0" lang="ko-KR" altLang="en-US" sz="1200" b="1" kern="0" dirty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90647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제목 27"/>
          <p:cNvSpPr>
            <a:spLocks noGrp="1"/>
          </p:cNvSpPr>
          <p:nvPr>
            <p:ph type="title"/>
          </p:nvPr>
        </p:nvSpPr>
        <p:spPr>
          <a:xfrm>
            <a:off x="247650" y="349403"/>
            <a:ext cx="6937598" cy="490066"/>
          </a:xfrm>
        </p:spPr>
        <p:txBody>
          <a:bodyPr/>
          <a:lstStyle/>
          <a:p>
            <a:r>
              <a:rPr lang="ko-KR" altLang="en-US" dirty="0">
                <a:latin typeface="a고딕15" panose="02020600000000000000" pitchFamily="18" charset="-127"/>
                <a:ea typeface="a고딕15" panose="02020600000000000000" pitchFamily="18" charset="-127"/>
              </a:rPr>
              <a:t>각 호스트마다 </a:t>
            </a:r>
            <a:r>
              <a:rPr lang="en-US" altLang="ko-KR" dirty="0" err="1">
                <a:latin typeface="a고딕15" panose="02020600000000000000" pitchFamily="18" charset="-127"/>
                <a:ea typeface="a고딕15" panose="02020600000000000000" pitchFamily="18" charset="-127"/>
              </a:rPr>
              <a:t>OpenvSwitch</a:t>
            </a:r>
            <a:r>
              <a:rPr lang="en-US" altLang="ko-KR" dirty="0">
                <a:latin typeface="a고딕15" panose="02020600000000000000" pitchFamily="18" charset="-127"/>
                <a:ea typeface="a고딕15" panose="02020600000000000000" pitchFamily="18" charset="-127"/>
              </a:rPr>
              <a:t> cli </a:t>
            </a:r>
            <a:r>
              <a:rPr lang="ko-KR" altLang="en-US" dirty="0">
                <a:latin typeface="a고딕15" panose="02020600000000000000" pitchFamily="18" charset="-127"/>
                <a:ea typeface="a고딕15" panose="02020600000000000000" pitchFamily="18" charset="-127"/>
              </a:rPr>
              <a:t>구성</a:t>
            </a:r>
            <a:r>
              <a:rPr lang="en-US" altLang="ko-KR" dirty="0">
                <a:latin typeface="a고딕15" panose="02020600000000000000" pitchFamily="18" charset="-127"/>
                <a:ea typeface="a고딕15" panose="02020600000000000000" pitchFamily="18" charset="-127"/>
              </a:rPr>
              <a:t>(</a:t>
            </a:r>
            <a:r>
              <a:rPr lang="ko-KR" altLang="en-US" dirty="0" err="1">
                <a:latin typeface="a고딕15" panose="02020600000000000000" pitchFamily="18" charset="-127"/>
                <a:ea typeface="a고딕15" panose="02020600000000000000" pitchFamily="18" charset="-127"/>
              </a:rPr>
              <a:t>본딩</a:t>
            </a:r>
            <a:r>
              <a:rPr lang="ko-KR" altLang="en-US" dirty="0">
                <a:latin typeface="a고딕15" panose="02020600000000000000" pitchFamily="18" charset="-127"/>
                <a:ea typeface="a고딕15" panose="02020600000000000000" pitchFamily="18" charset="-127"/>
              </a:rPr>
              <a:t> </a:t>
            </a:r>
            <a:r>
              <a:rPr lang="en-US" altLang="ko-KR" dirty="0">
                <a:latin typeface="a고딕15" panose="02020600000000000000" pitchFamily="18" charset="-127"/>
                <a:ea typeface="a고딕15" panose="02020600000000000000" pitchFamily="18" charset="-127"/>
              </a:rPr>
              <a:t>NIC </a:t>
            </a:r>
            <a:r>
              <a:rPr lang="ko-KR" altLang="en-US" dirty="0">
                <a:latin typeface="a고딕15" panose="02020600000000000000" pitchFamily="18" charset="-127"/>
                <a:ea typeface="a고딕15" panose="02020600000000000000" pitchFamily="18" charset="-127"/>
              </a:rPr>
              <a:t>구성</a:t>
            </a:r>
            <a:r>
              <a:rPr lang="en-US" altLang="ko-KR" dirty="0">
                <a:latin typeface="a고딕15" panose="02020600000000000000" pitchFamily="18" charset="-127"/>
                <a:ea typeface="a고딕15" panose="02020600000000000000" pitchFamily="18" charset="-127"/>
              </a:rPr>
              <a:t>)</a:t>
            </a:r>
            <a:r>
              <a:rPr lang="ko-KR" altLang="en-US" dirty="0">
                <a:latin typeface="a고딕15" panose="02020600000000000000" pitchFamily="18" charset="-127"/>
                <a:ea typeface="a고딕15" panose="02020600000000000000" pitchFamily="18" charset="-127"/>
              </a:rPr>
              <a:t> </a:t>
            </a:r>
            <a:r>
              <a:rPr lang="en-US" altLang="ko-KR" dirty="0">
                <a:latin typeface="a고딕15" panose="02020600000000000000" pitchFamily="18" charset="-127"/>
                <a:ea typeface="a고딕15" panose="02020600000000000000" pitchFamily="18" charset="-127"/>
              </a:rPr>
              <a:t>-</a:t>
            </a:r>
            <a:r>
              <a:rPr lang="ko-KR" altLang="en-US" dirty="0">
                <a:latin typeface="a고딕15" panose="02020600000000000000" pitchFamily="18" charset="-127"/>
                <a:ea typeface="a고딕15" panose="02020600000000000000" pitchFamily="18" charset="-127"/>
              </a:rPr>
              <a:t> </a:t>
            </a:r>
            <a:r>
              <a:rPr lang="en-US" altLang="ko-KR" dirty="0">
                <a:latin typeface="a고딕15" panose="02020600000000000000" pitchFamily="18" charset="-127"/>
                <a:ea typeface="a고딕15" panose="02020600000000000000" pitchFamily="18" charset="-127"/>
              </a:rPr>
              <a:t>1/2</a:t>
            </a:r>
            <a:r>
              <a:rPr lang="ko-KR" altLang="en-US" dirty="0">
                <a:latin typeface="a고딕15" panose="02020600000000000000" pitchFamily="18" charset="-127"/>
                <a:ea typeface="a고딕15" panose="02020600000000000000" pitchFamily="18" charset="-127"/>
              </a:rPr>
              <a:t> </a:t>
            </a:r>
          </a:p>
        </p:txBody>
      </p:sp>
      <p:sp>
        <p:nvSpPr>
          <p:cNvPr id="2" name="텍스트 개체 틀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 err="1"/>
              <a:t>OpenvSwitch</a:t>
            </a:r>
            <a:r>
              <a:rPr lang="en-US" altLang="ko-KR" dirty="0"/>
              <a:t> </a:t>
            </a:r>
            <a:r>
              <a:rPr lang="ko-KR" altLang="en-US" dirty="0"/>
              <a:t>구성</a:t>
            </a:r>
          </a:p>
          <a:p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FFEC51-F11C-AF05-6A2C-16A14667612B}"/>
              </a:ext>
            </a:extLst>
          </p:cNvPr>
          <p:cNvSpPr txBox="1"/>
          <p:nvPr/>
        </p:nvSpPr>
        <p:spPr bwMode="auto">
          <a:xfrm>
            <a:off x="290687" y="857491"/>
            <a:ext cx="9338692" cy="536911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marL="228600" marR="0" indent="-228600" defTabSz="91440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300"/>
              </a:spcAft>
              <a:buClr>
                <a:srgbClr val="808080"/>
              </a:buClr>
              <a:buSzPct val="80000"/>
              <a:buFont typeface="+mj-lt"/>
              <a:buAutoNum type="arabicPeriod"/>
              <a:tabLst/>
            </a:pPr>
            <a:r>
              <a:rPr kumimoji="0" lang="ko-KR" altLang="en-US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해당 </a:t>
            </a:r>
            <a:r>
              <a:rPr kumimoji="0" lang="en-US" altLang="ko-KR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rpm</a:t>
            </a:r>
            <a:r>
              <a:rPr kumimoji="0" lang="ko-KR" altLang="en-US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을 설치합니다</a:t>
            </a:r>
            <a:r>
              <a:rPr kumimoji="0" lang="en-US" altLang="ko-KR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.</a:t>
            </a:r>
          </a:p>
          <a:p>
            <a:pPr marL="228600" marR="0" indent="-228600" defTabSz="91440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300"/>
              </a:spcAft>
              <a:buClr>
                <a:srgbClr val="808080"/>
              </a:buClr>
              <a:buSzPct val="80000"/>
              <a:buFont typeface="+mj-lt"/>
              <a:buAutoNum type="arabicPeriod"/>
              <a:tabLst/>
            </a:pPr>
            <a:endParaRPr kumimoji="0" lang="en-US" altLang="ko-KR" sz="1200" b="1" kern="0" dirty="0">
              <a:solidFill>
                <a:sysClr val="windowText" lastClr="000000"/>
              </a:solidFill>
              <a:latin typeface="+mn-lt"/>
              <a:ea typeface="+mn-ea"/>
            </a:endParaRPr>
          </a:p>
          <a:p>
            <a:pPr marL="228600" marR="0" indent="-228600" defTabSz="91440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300"/>
              </a:spcAft>
              <a:buClr>
                <a:srgbClr val="808080"/>
              </a:buClr>
              <a:buSzPct val="80000"/>
              <a:buFont typeface="+mj-lt"/>
              <a:buAutoNum type="arabicPeriod"/>
              <a:tabLst/>
            </a:pPr>
            <a:r>
              <a:rPr kumimoji="0" lang="en-US" altLang="ko-KR" sz="1200" b="1" kern="0" dirty="0" err="1">
                <a:solidFill>
                  <a:sysClr val="windowText" lastClr="000000"/>
                </a:solidFill>
                <a:latin typeface="+mn-lt"/>
                <a:ea typeface="+mn-ea"/>
              </a:rPr>
              <a:t>systemctl</a:t>
            </a:r>
            <a:r>
              <a:rPr kumimoji="0" lang="en-US" altLang="ko-KR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 enable –now </a:t>
            </a:r>
            <a:r>
              <a:rPr kumimoji="0" lang="en-US" altLang="ko-KR" sz="1200" b="1" kern="0" dirty="0" err="1">
                <a:solidFill>
                  <a:sysClr val="windowText" lastClr="000000"/>
                </a:solidFill>
                <a:latin typeface="+mn-lt"/>
                <a:ea typeface="+mn-ea"/>
              </a:rPr>
              <a:t>openvswitch</a:t>
            </a:r>
            <a:r>
              <a:rPr kumimoji="0" lang="en-US" altLang="ko-KR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, </a:t>
            </a:r>
            <a:r>
              <a:rPr kumimoji="0" lang="en-US" altLang="ko-KR" sz="1200" b="1" kern="0" dirty="0" err="1">
                <a:solidFill>
                  <a:sysClr val="windowText" lastClr="000000"/>
                </a:solidFill>
                <a:latin typeface="+mn-lt"/>
                <a:ea typeface="+mn-ea"/>
              </a:rPr>
              <a:t>systemctl</a:t>
            </a:r>
            <a:r>
              <a:rPr kumimoji="0" lang="en-US" altLang="ko-KR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 restart </a:t>
            </a:r>
            <a:r>
              <a:rPr kumimoji="0" lang="en-US" altLang="ko-KR" sz="1200" b="1" kern="0" dirty="0" err="1">
                <a:solidFill>
                  <a:sysClr val="windowText" lastClr="000000"/>
                </a:solidFill>
                <a:latin typeface="+mn-lt"/>
                <a:ea typeface="+mn-ea"/>
              </a:rPr>
              <a:t>NetworkManager</a:t>
            </a:r>
            <a:r>
              <a:rPr kumimoji="0" lang="ko-KR" altLang="en-US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을 실행합니다</a:t>
            </a:r>
            <a:r>
              <a:rPr kumimoji="0" lang="en-US" altLang="ko-KR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.</a:t>
            </a:r>
          </a:p>
          <a:p>
            <a:pPr marL="228600" marR="0" indent="-228600" defTabSz="91440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300"/>
              </a:spcAft>
              <a:buClr>
                <a:srgbClr val="808080"/>
              </a:buClr>
              <a:buSzPct val="80000"/>
              <a:buFont typeface="+mj-lt"/>
              <a:buAutoNum type="arabicPeriod"/>
              <a:tabLst/>
            </a:pPr>
            <a:endParaRPr kumimoji="0" lang="en-US" altLang="ko-KR" sz="1200" b="1" kern="0" dirty="0">
              <a:solidFill>
                <a:sysClr val="windowText" lastClr="000000"/>
              </a:solidFill>
              <a:latin typeface="+mn-lt"/>
              <a:ea typeface="+mn-ea"/>
            </a:endParaRPr>
          </a:p>
          <a:p>
            <a:pPr marL="228600" marR="0" indent="-228600" defTabSz="91440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300"/>
              </a:spcAft>
              <a:buClr>
                <a:srgbClr val="808080"/>
              </a:buClr>
              <a:buSzPct val="80000"/>
              <a:buFont typeface="+mj-lt"/>
              <a:buAutoNum type="arabicPeriod"/>
              <a:tabLst/>
            </a:pPr>
            <a:r>
              <a:rPr kumimoji="0" lang="en-US" altLang="ko-KR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cli</a:t>
            </a:r>
            <a:r>
              <a:rPr kumimoji="0" lang="ko-KR" altLang="en-US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로 </a:t>
            </a:r>
            <a:r>
              <a:rPr kumimoji="0" lang="en-US" altLang="ko-KR" sz="1200" b="1" kern="0" dirty="0" err="1">
                <a:solidFill>
                  <a:sysClr val="windowText" lastClr="000000"/>
                </a:solidFill>
                <a:latin typeface="+mn-lt"/>
                <a:ea typeface="+mn-ea"/>
              </a:rPr>
              <a:t>ovs</a:t>
            </a:r>
            <a:r>
              <a:rPr kumimoji="0" lang="en-US" altLang="ko-KR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 </a:t>
            </a:r>
            <a:r>
              <a:rPr kumimoji="0" lang="ko-KR" altLang="en-US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구성</a:t>
            </a:r>
            <a:r>
              <a:rPr kumimoji="0" lang="en-US" altLang="ko-KR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(enp4s0</a:t>
            </a:r>
            <a:r>
              <a:rPr kumimoji="0" lang="ko-KR" altLang="en-US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은 해당 물리 네트워크 인터페이스 이름입니다</a:t>
            </a:r>
            <a:r>
              <a:rPr kumimoji="0" lang="en-US" altLang="ko-KR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.</a:t>
            </a:r>
            <a:r>
              <a:rPr kumimoji="0" lang="ko-KR" altLang="en-US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 </a:t>
            </a:r>
            <a:r>
              <a:rPr kumimoji="0" lang="en-US" altLang="ko-KR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ovsbr0</a:t>
            </a:r>
            <a:r>
              <a:rPr kumimoji="0" lang="ko-KR" altLang="en-US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에 대한 </a:t>
            </a:r>
            <a:r>
              <a:rPr kumimoji="0" lang="en-US" altLang="ko-KR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IP, Gateway, DNS</a:t>
            </a:r>
            <a:r>
              <a:rPr kumimoji="0" lang="ko-KR" altLang="en-US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는 해당 호스트에 맞게 입력하세요</a:t>
            </a:r>
            <a:r>
              <a:rPr kumimoji="0" lang="en-US" altLang="ko-KR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.)</a:t>
            </a:r>
          </a:p>
          <a:p>
            <a:pPr marL="628650" lvl="1" indent="-171450">
              <a:buFont typeface="Wingdings" pitchFamily="2" charset="2"/>
              <a:buChar char="Ø"/>
            </a:pPr>
            <a:r>
              <a:rPr lang="en-US" altLang="ko-KR" sz="1200" dirty="0">
                <a:effectLst/>
                <a:latin typeface="Helvetica Neue" panose="02000503000000020004" pitchFamily="2" charset="0"/>
              </a:rPr>
              <a:t>2</a:t>
            </a:r>
            <a:r>
              <a:rPr lang="ko-KR" altLang="en-US" sz="1200" dirty="0">
                <a:effectLst/>
                <a:latin typeface="Helvetica Neue" panose="02000503000000020004" pitchFamily="2" charset="0"/>
              </a:rPr>
              <a:t>페이지 참조</a:t>
            </a:r>
            <a:endParaRPr lang="en-US" altLang="ko-KR" sz="1200" dirty="0">
              <a:latin typeface="Helvetica Neue" panose="02000503000000020004" pitchFamily="2" charset="0"/>
            </a:endParaRPr>
          </a:p>
          <a:p>
            <a:pPr lvl="1"/>
            <a:endParaRPr lang="en" altLang="ko-KR" sz="1200" dirty="0">
              <a:effectLst/>
              <a:latin typeface="Helvetica Neue" panose="02000503000000020004" pitchFamily="2" charset="0"/>
            </a:endParaRPr>
          </a:p>
          <a:p>
            <a:pPr marL="228600" marR="0" indent="-228600" defTabSz="91440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300"/>
              </a:spcAft>
              <a:buClr>
                <a:srgbClr val="808080"/>
              </a:buClr>
              <a:buSzPct val="80000"/>
              <a:buFont typeface="+mj-lt"/>
              <a:buAutoNum type="arabicPeriod"/>
              <a:tabLst/>
            </a:pPr>
            <a:r>
              <a:rPr kumimoji="0" lang="en-US" altLang="ko-KR" sz="1200" b="1" kern="0" dirty="0" err="1">
                <a:solidFill>
                  <a:sysClr val="windowText" lastClr="000000"/>
                </a:solidFill>
                <a:latin typeface="+mn-lt"/>
                <a:ea typeface="+mn-ea"/>
              </a:rPr>
              <a:t>nmcli</a:t>
            </a:r>
            <a:r>
              <a:rPr kumimoji="0" lang="en-US" altLang="ko-KR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 con show</a:t>
            </a:r>
            <a:r>
              <a:rPr kumimoji="0" lang="ko-KR" altLang="en-US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 및</a:t>
            </a:r>
            <a:r>
              <a:rPr kumimoji="0" lang="en-US" altLang="ko-KR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 </a:t>
            </a:r>
            <a:r>
              <a:rPr kumimoji="0" lang="en-US" altLang="ko-KR" sz="1200" b="1" kern="0" dirty="0" err="1">
                <a:solidFill>
                  <a:sysClr val="windowText" lastClr="000000"/>
                </a:solidFill>
                <a:latin typeface="+mn-lt"/>
                <a:ea typeface="+mn-ea"/>
              </a:rPr>
              <a:t>ovs-vsctl</a:t>
            </a:r>
            <a:r>
              <a:rPr kumimoji="0" lang="en-US" altLang="ko-KR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 show </a:t>
            </a:r>
            <a:r>
              <a:rPr kumimoji="0" lang="ko-KR" altLang="en-US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로 </a:t>
            </a:r>
            <a:r>
              <a:rPr kumimoji="0" lang="ko-KR" altLang="en-US" sz="1200" b="1" kern="0" dirty="0" err="1">
                <a:solidFill>
                  <a:sysClr val="windowText" lastClr="000000"/>
                </a:solidFill>
                <a:latin typeface="+mn-lt"/>
                <a:ea typeface="+mn-ea"/>
              </a:rPr>
              <a:t>확인하실수</a:t>
            </a:r>
            <a:r>
              <a:rPr kumimoji="0" lang="ko-KR" altLang="en-US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 있습니다</a:t>
            </a:r>
            <a:r>
              <a:rPr kumimoji="0" lang="en-US" altLang="ko-KR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.</a:t>
            </a:r>
          </a:p>
          <a:p>
            <a:pPr marL="228600" marR="0" indent="-228600" defTabSz="91440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300"/>
              </a:spcAft>
              <a:buClr>
                <a:srgbClr val="808080"/>
              </a:buClr>
              <a:buSzPct val="80000"/>
              <a:buFont typeface="+mj-lt"/>
              <a:buAutoNum type="arabicPeriod"/>
              <a:tabLst/>
            </a:pPr>
            <a:endParaRPr kumimoji="0" lang="en-US" altLang="ko-KR" sz="1200" b="1" kern="0" dirty="0">
              <a:solidFill>
                <a:sysClr val="windowText" lastClr="000000"/>
              </a:solidFill>
              <a:latin typeface="+mn-lt"/>
              <a:ea typeface="+mn-ea"/>
            </a:endParaRPr>
          </a:p>
          <a:p>
            <a:pPr marL="228600" marR="0" indent="-228600" defTabSz="91440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300"/>
              </a:spcAft>
              <a:buClr>
                <a:srgbClr val="808080"/>
              </a:buClr>
              <a:buSzPct val="80000"/>
              <a:buFont typeface="+mj-lt"/>
              <a:buAutoNum type="arabicPeriod"/>
              <a:tabLst/>
            </a:pPr>
            <a:r>
              <a:rPr kumimoji="0" lang="en-US" altLang="ko-KR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4</a:t>
            </a:r>
            <a:r>
              <a:rPr kumimoji="0" lang="ko-KR" altLang="en-US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번 까지 설정 및 확인 후</a:t>
            </a:r>
            <a:r>
              <a:rPr kumimoji="0" lang="en-US" altLang="ko-KR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,</a:t>
            </a:r>
            <a:r>
              <a:rPr kumimoji="0" lang="ko-KR" altLang="en-US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 재부팅 해주세요</a:t>
            </a:r>
            <a:r>
              <a:rPr kumimoji="0" lang="en-US" altLang="ko-KR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.</a:t>
            </a:r>
          </a:p>
          <a:p>
            <a:pPr marL="228600" marR="0" indent="-228600" defTabSz="91440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300"/>
              </a:spcAft>
              <a:buClr>
                <a:srgbClr val="808080"/>
              </a:buClr>
              <a:buSzPct val="80000"/>
              <a:buFont typeface="+mj-lt"/>
              <a:buAutoNum type="arabicPeriod"/>
              <a:tabLst/>
            </a:pPr>
            <a:endParaRPr kumimoji="0" lang="en-US" altLang="ko-KR" sz="1200" b="1" kern="0" dirty="0">
              <a:solidFill>
                <a:sysClr val="windowText" lastClr="000000"/>
              </a:solidFill>
              <a:latin typeface="+mn-lt"/>
              <a:ea typeface="+mn-ea"/>
            </a:endParaRPr>
          </a:p>
          <a:p>
            <a:pPr marL="228600" marR="0" indent="-228600" defTabSz="91440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300"/>
              </a:spcAft>
              <a:buClr>
                <a:srgbClr val="808080"/>
              </a:buClr>
              <a:buSzPct val="80000"/>
              <a:buFont typeface="+mj-lt"/>
              <a:buAutoNum type="arabicPeriod"/>
              <a:tabLst/>
            </a:pPr>
            <a:endParaRPr kumimoji="0" lang="en-US" altLang="ko-KR" sz="1200" b="1" kern="0" dirty="0">
              <a:solidFill>
                <a:sysClr val="windowText" lastClr="000000"/>
              </a:solidFill>
              <a:latin typeface="+mn-lt"/>
              <a:ea typeface="+mn-ea"/>
            </a:endParaRPr>
          </a:p>
          <a:p>
            <a:pPr marR="0" defTabSz="91440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300"/>
              </a:spcAft>
              <a:buClr>
                <a:srgbClr val="808080"/>
              </a:buClr>
              <a:buSzPct val="80000"/>
              <a:tabLst/>
            </a:pPr>
            <a:r>
              <a:rPr kumimoji="0" lang="ko-KR" altLang="en-US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⚠︎설정이 정상적으로 안된다면</a:t>
            </a:r>
            <a:r>
              <a:rPr kumimoji="0" lang="en-US" altLang="ko-KR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,</a:t>
            </a:r>
            <a:r>
              <a:rPr kumimoji="0" lang="ko-KR" altLang="en-US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 </a:t>
            </a:r>
            <a:r>
              <a:rPr kumimoji="0" lang="en-US" altLang="ko-KR" sz="1200" b="1" kern="0" dirty="0" err="1">
                <a:solidFill>
                  <a:sysClr val="windowText" lastClr="000000"/>
                </a:solidFill>
                <a:latin typeface="+mn-lt"/>
                <a:ea typeface="+mn-ea"/>
              </a:rPr>
              <a:t>openvswitch</a:t>
            </a:r>
            <a:r>
              <a:rPr kumimoji="0" lang="ko-KR" altLang="en-US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의 서비스 상태를 확인해주세요</a:t>
            </a:r>
            <a:r>
              <a:rPr kumimoji="0" lang="en-US" altLang="ko-KR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43971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제목 27"/>
          <p:cNvSpPr>
            <a:spLocks noGrp="1"/>
          </p:cNvSpPr>
          <p:nvPr>
            <p:ph type="title"/>
          </p:nvPr>
        </p:nvSpPr>
        <p:spPr>
          <a:xfrm>
            <a:off x="200472" y="333670"/>
            <a:ext cx="6984776" cy="490066"/>
          </a:xfrm>
        </p:spPr>
        <p:txBody>
          <a:bodyPr/>
          <a:lstStyle/>
          <a:p>
            <a:r>
              <a:rPr lang="ko-KR" altLang="en-US" dirty="0">
                <a:latin typeface="a고딕15" panose="02020600000000000000" pitchFamily="18" charset="-127"/>
                <a:ea typeface="a고딕15" panose="02020600000000000000" pitchFamily="18" charset="-127"/>
              </a:rPr>
              <a:t>각 호스트마다 </a:t>
            </a:r>
            <a:r>
              <a:rPr lang="en-US" altLang="ko-KR" dirty="0" err="1">
                <a:latin typeface="a고딕15" panose="02020600000000000000" pitchFamily="18" charset="-127"/>
                <a:ea typeface="a고딕15" panose="02020600000000000000" pitchFamily="18" charset="-127"/>
              </a:rPr>
              <a:t>OpenvSwitch</a:t>
            </a:r>
            <a:r>
              <a:rPr lang="en-US" altLang="ko-KR" dirty="0">
                <a:latin typeface="a고딕15" panose="02020600000000000000" pitchFamily="18" charset="-127"/>
                <a:ea typeface="a고딕15" panose="02020600000000000000" pitchFamily="18" charset="-127"/>
              </a:rPr>
              <a:t> cli </a:t>
            </a:r>
            <a:r>
              <a:rPr lang="ko-KR" altLang="en-US" dirty="0">
                <a:latin typeface="a고딕15" panose="02020600000000000000" pitchFamily="18" charset="-127"/>
                <a:ea typeface="a고딕15" panose="02020600000000000000" pitchFamily="18" charset="-127"/>
              </a:rPr>
              <a:t>구성</a:t>
            </a:r>
            <a:r>
              <a:rPr lang="en-US" altLang="ko-KR" dirty="0">
                <a:latin typeface="a고딕15" panose="02020600000000000000" pitchFamily="18" charset="-127"/>
                <a:ea typeface="a고딕15" panose="02020600000000000000" pitchFamily="18" charset="-127"/>
              </a:rPr>
              <a:t>(</a:t>
            </a:r>
            <a:r>
              <a:rPr lang="ko-KR" altLang="en-US" dirty="0" err="1">
                <a:latin typeface="a고딕15" panose="02020600000000000000" pitchFamily="18" charset="-127"/>
                <a:ea typeface="a고딕15" panose="02020600000000000000" pitchFamily="18" charset="-127"/>
              </a:rPr>
              <a:t>본딩</a:t>
            </a:r>
            <a:r>
              <a:rPr lang="ko-KR" altLang="en-US" dirty="0">
                <a:latin typeface="a고딕15" panose="02020600000000000000" pitchFamily="18" charset="-127"/>
                <a:ea typeface="a고딕15" panose="02020600000000000000" pitchFamily="18" charset="-127"/>
              </a:rPr>
              <a:t> </a:t>
            </a:r>
            <a:r>
              <a:rPr lang="en-US" altLang="ko-KR" dirty="0">
                <a:latin typeface="a고딕15" panose="02020600000000000000" pitchFamily="18" charset="-127"/>
                <a:ea typeface="a고딕15" panose="02020600000000000000" pitchFamily="18" charset="-127"/>
              </a:rPr>
              <a:t>NIC </a:t>
            </a:r>
            <a:r>
              <a:rPr lang="ko-KR" altLang="en-US" dirty="0">
                <a:latin typeface="a고딕15" panose="02020600000000000000" pitchFamily="18" charset="-127"/>
                <a:ea typeface="a고딕15" panose="02020600000000000000" pitchFamily="18" charset="-127"/>
              </a:rPr>
              <a:t>구성</a:t>
            </a:r>
            <a:r>
              <a:rPr lang="en-US" altLang="ko-KR" dirty="0">
                <a:latin typeface="a고딕15" panose="02020600000000000000" pitchFamily="18" charset="-127"/>
                <a:ea typeface="a고딕15" panose="02020600000000000000" pitchFamily="18" charset="-127"/>
              </a:rPr>
              <a:t>)</a:t>
            </a:r>
            <a:r>
              <a:rPr lang="ko-KR" altLang="en-US" dirty="0">
                <a:latin typeface="a고딕15" panose="02020600000000000000" pitchFamily="18" charset="-127"/>
                <a:ea typeface="a고딕15" panose="02020600000000000000" pitchFamily="18" charset="-127"/>
              </a:rPr>
              <a:t> </a:t>
            </a:r>
            <a:r>
              <a:rPr lang="en-US" altLang="ko-KR" dirty="0">
                <a:latin typeface="a고딕15" panose="02020600000000000000" pitchFamily="18" charset="-127"/>
                <a:ea typeface="a고딕15" panose="02020600000000000000" pitchFamily="18" charset="-127"/>
              </a:rPr>
              <a:t>-</a:t>
            </a:r>
            <a:r>
              <a:rPr lang="ko-KR" altLang="en-US" dirty="0">
                <a:latin typeface="a고딕15" panose="02020600000000000000" pitchFamily="18" charset="-127"/>
                <a:ea typeface="a고딕15" panose="02020600000000000000" pitchFamily="18" charset="-127"/>
              </a:rPr>
              <a:t> </a:t>
            </a:r>
            <a:r>
              <a:rPr lang="en-US" altLang="ko-KR" dirty="0">
                <a:latin typeface="a고딕15" panose="02020600000000000000" pitchFamily="18" charset="-127"/>
                <a:ea typeface="a고딕15" panose="02020600000000000000" pitchFamily="18" charset="-127"/>
              </a:rPr>
              <a:t>2/2</a:t>
            </a:r>
            <a:endParaRPr lang="ko-KR" altLang="en-US" dirty="0">
              <a:latin typeface="a고딕15" panose="02020600000000000000" pitchFamily="18" charset="-127"/>
              <a:ea typeface="a고딕15" panose="02020600000000000000" pitchFamily="18" charset="-127"/>
            </a:endParaRPr>
          </a:p>
        </p:txBody>
      </p:sp>
      <p:sp>
        <p:nvSpPr>
          <p:cNvPr id="2" name="텍스트 개체 틀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 err="1"/>
              <a:t>OpenvSwitch</a:t>
            </a:r>
            <a:r>
              <a:rPr lang="en-US" altLang="ko-KR" dirty="0"/>
              <a:t> </a:t>
            </a:r>
            <a:r>
              <a:rPr lang="ko-KR" altLang="en-US" dirty="0"/>
              <a:t>구성</a:t>
            </a:r>
          </a:p>
          <a:p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FFEC51-F11C-AF05-6A2C-16A14667612B}"/>
              </a:ext>
            </a:extLst>
          </p:cNvPr>
          <p:cNvSpPr txBox="1"/>
          <p:nvPr/>
        </p:nvSpPr>
        <p:spPr bwMode="auto">
          <a:xfrm>
            <a:off x="290687" y="857491"/>
            <a:ext cx="9338692" cy="536911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marL="228600" marR="0" indent="-228600" defTabSz="91440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300"/>
              </a:spcAft>
              <a:buClr>
                <a:srgbClr val="808080"/>
              </a:buClr>
              <a:buSzPct val="80000"/>
              <a:buFont typeface="+mj-lt"/>
              <a:buAutoNum type="arabicPeriod"/>
              <a:tabLst/>
            </a:pPr>
            <a:endParaRPr kumimoji="0" lang="en-US" altLang="ko-KR" sz="1200" b="1" kern="0" dirty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1B4475-33B7-C24C-3C38-4E18F35E7479}"/>
              </a:ext>
            </a:extLst>
          </p:cNvPr>
          <p:cNvSpPr txBox="1"/>
          <p:nvPr/>
        </p:nvSpPr>
        <p:spPr bwMode="auto">
          <a:xfrm>
            <a:off x="310169" y="730949"/>
            <a:ext cx="4608512" cy="526956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r>
              <a:rPr lang="en" altLang="ko-KR" sz="1100" dirty="0">
                <a:effectLst/>
                <a:latin typeface="Helvetica Neue" panose="02000503000000020004" pitchFamily="2" charset="0"/>
              </a:rPr>
              <a:t># 1. OVS </a:t>
            </a:r>
            <a:r>
              <a:rPr lang="ko-KR" altLang="en-US" sz="1100" dirty="0">
                <a:effectLst/>
                <a:latin typeface="Helvetica Neue" panose="02000503000000020004" pitchFamily="2" charset="0"/>
              </a:rPr>
              <a:t>브리지 생성</a:t>
            </a:r>
          </a:p>
          <a:p>
            <a:r>
              <a:rPr lang="en" altLang="ko-KR" sz="1100" dirty="0" err="1">
                <a:effectLst/>
                <a:latin typeface="Helvetica Neue" panose="02000503000000020004" pitchFamily="2" charset="0"/>
              </a:rPr>
              <a:t>nmcli</a:t>
            </a:r>
            <a:r>
              <a:rPr lang="en" altLang="ko-KR" sz="1100" dirty="0">
                <a:effectLst/>
                <a:latin typeface="Helvetica Neue" panose="02000503000000020004" pitchFamily="2" charset="0"/>
              </a:rPr>
              <a:t> con add type </a:t>
            </a:r>
            <a:r>
              <a:rPr lang="en" altLang="ko-KR" sz="1100" dirty="0" err="1">
                <a:effectLst/>
                <a:latin typeface="Helvetica Neue" panose="02000503000000020004" pitchFamily="2" charset="0"/>
              </a:rPr>
              <a:t>ovs</a:t>
            </a:r>
            <a:r>
              <a:rPr lang="en" altLang="ko-KR" sz="1100" dirty="0">
                <a:effectLst/>
                <a:latin typeface="Helvetica Neue" panose="02000503000000020004" pitchFamily="2" charset="0"/>
              </a:rPr>
              <a:t>-bridge </a:t>
            </a:r>
            <a:r>
              <a:rPr lang="en" altLang="ko-KR" sz="1100" dirty="0" err="1">
                <a:effectLst/>
                <a:latin typeface="Helvetica Neue" panose="02000503000000020004" pitchFamily="2" charset="0"/>
              </a:rPr>
              <a:t>conn.interface</a:t>
            </a:r>
            <a:r>
              <a:rPr lang="en" altLang="ko-KR" sz="1100" dirty="0">
                <a:effectLst/>
                <a:latin typeface="Helvetica Neue" panose="02000503000000020004" pitchFamily="2" charset="0"/>
              </a:rPr>
              <a:t> ovsbr0 con-name ovsbr0</a:t>
            </a:r>
          </a:p>
          <a:p>
            <a:endParaRPr lang="en" altLang="ko-KR" sz="1100" dirty="0">
              <a:effectLst/>
              <a:latin typeface="Helvetica Neue" panose="02000503000000020004" pitchFamily="2" charset="0"/>
            </a:endParaRPr>
          </a:p>
          <a:p>
            <a:r>
              <a:rPr lang="en" altLang="ko-KR" sz="1100" dirty="0">
                <a:effectLst/>
                <a:latin typeface="Helvetica Neue" panose="02000503000000020004" pitchFamily="2" charset="0"/>
              </a:rPr>
              <a:t># 2. </a:t>
            </a:r>
            <a:r>
              <a:rPr lang="ko-KR" altLang="en-US" sz="1100" dirty="0">
                <a:effectLst/>
                <a:latin typeface="Helvetica Neue" panose="02000503000000020004" pitchFamily="2" charset="0"/>
              </a:rPr>
              <a:t>브리지에 포트 연결 </a:t>
            </a:r>
            <a:r>
              <a:rPr lang="en-US" altLang="ko-KR" sz="1100" dirty="0">
                <a:effectLst/>
                <a:latin typeface="Helvetica Neue" panose="02000503000000020004" pitchFamily="2" charset="0"/>
              </a:rPr>
              <a:t>(</a:t>
            </a:r>
            <a:r>
              <a:rPr lang="ko-KR" altLang="en-US" sz="1100" dirty="0">
                <a:effectLst/>
                <a:latin typeface="Helvetica Neue" panose="02000503000000020004" pitchFamily="2" charset="0"/>
              </a:rPr>
              <a:t>브리지 자체를 포트로 연결</a:t>
            </a:r>
            <a:r>
              <a:rPr lang="en-US" altLang="ko-KR" sz="1100" dirty="0">
                <a:effectLst/>
                <a:latin typeface="Helvetica Neue" panose="02000503000000020004" pitchFamily="2" charset="0"/>
              </a:rPr>
              <a:t>)</a:t>
            </a:r>
          </a:p>
          <a:p>
            <a:r>
              <a:rPr lang="en" altLang="ko-KR" sz="1100" dirty="0" err="1">
                <a:effectLst/>
                <a:latin typeface="Helvetica Neue" panose="02000503000000020004" pitchFamily="2" charset="0"/>
              </a:rPr>
              <a:t>nmcli</a:t>
            </a:r>
            <a:r>
              <a:rPr lang="en" altLang="ko-KR" sz="1100" dirty="0">
                <a:effectLst/>
                <a:latin typeface="Helvetica Neue" panose="02000503000000020004" pitchFamily="2" charset="0"/>
              </a:rPr>
              <a:t> con add type </a:t>
            </a:r>
            <a:r>
              <a:rPr lang="en" altLang="ko-KR" sz="1100" dirty="0" err="1">
                <a:effectLst/>
                <a:latin typeface="Helvetica Neue" panose="02000503000000020004" pitchFamily="2" charset="0"/>
              </a:rPr>
              <a:t>ovs</a:t>
            </a:r>
            <a:r>
              <a:rPr lang="en" altLang="ko-KR" sz="1100" dirty="0">
                <a:effectLst/>
                <a:latin typeface="Helvetica Neue" panose="02000503000000020004" pitchFamily="2" charset="0"/>
              </a:rPr>
              <a:t>-port </a:t>
            </a:r>
            <a:r>
              <a:rPr lang="en" altLang="ko-KR" sz="1100" dirty="0" err="1">
                <a:effectLst/>
                <a:latin typeface="Helvetica Neue" panose="02000503000000020004" pitchFamily="2" charset="0"/>
              </a:rPr>
              <a:t>conn.interface</a:t>
            </a:r>
            <a:r>
              <a:rPr lang="en" altLang="ko-KR" sz="1100" dirty="0">
                <a:effectLst/>
                <a:latin typeface="Helvetica Neue" panose="02000503000000020004" pitchFamily="2" charset="0"/>
              </a:rPr>
              <a:t> ovsbr0 master ovsbr0 con-name ovs-port-ovsbr0</a:t>
            </a:r>
          </a:p>
          <a:p>
            <a:endParaRPr lang="en" altLang="ko-KR" sz="1100" dirty="0">
              <a:effectLst/>
              <a:latin typeface="Helvetica Neue" panose="02000503000000020004" pitchFamily="2" charset="0"/>
            </a:endParaRPr>
          </a:p>
          <a:p>
            <a:r>
              <a:rPr lang="en" altLang="ko-KR" sz="1100" dirty="0">
                <a:effectLst/>
                <a:latin typeface="Helvetica Neue" panose="02000503000000020004" pitchFamily="2" charset="0"/>
              </a:rPr>
              <a:t># 3. </a:t>
            </a:r>
            <a:r>
              <a:rPr lang="ko-KR" altLang="en-US" sz="1100" dirty="0">
                <a:effectLst/>
                <a:latin typeface="Helvetica Neue" panose="02000503000000020004" pitchFamily="2" charset="0"/>
              </a:rPr>
              <a:t>브리지에 </a:t>
            </a:r>
            <a:r>
              <a:rPr lang="en" altLang="ko-KR" sz="1100" dirty="0">
                <a:effectLst/>
                <a:latin typeface="Helvetica Neue" panose="02000503000000020004" pitchFamily="2" charset="0"/>
              </a:rPr>
              <a:t>IP</a:t>
            </a:r>
            <a:r>
              <a:rPr lang="ko-KR" altLang="en-US" sz="1100" dirty="0" err="1">
                <a:effectLst/>
                <a:latin typeface="Helvetica Neue" panose="02000503000000020004" pitchFamily="2" charset="0"/>
              </a:rPr>
              <a:t>를</a:t>
            </a:r>
            <a:r>
              <a:rPr lang="ko-KR" altLang="en-US" sz="1100" dirty="0">
                <a:effectLst/>
                <a:latin typeface="Helvetica Neue" panose="02000503000000020004" pitchFamily="2" charset="0"/>
              </a:rPr>
              <a:t> 설정할 가상 인터페이스 추가</a:t>
            </a:r>
          </a:p>
          <a:p>
            <a:r>
              <a:rPr lang="en" altLang="ko-KR" sz="1100" dirty="0" err="1">
                <a:effectLst/>
                <a:latin typeface="Helvetica Neue" panose="02000503000000020004" pitchFamily="2" charset="0"/>
              </a:rPr>
              <a:t>nmcli</a:t>
            </a:r>
            <a:r>
              <a:rPr lang="en" altLang="ko-KR" sz="1100" dirty="0">
                <a:effectLst/>
                <a:latin typeface="Helvetica Neue" panose="02000503000000020004" pitchFamily="2" charset="0"/>
              </a:rPr>
              <a:t> con add type </a:t>
            </a:r>
            <a:r>
              <a:rPr lang="en" altLang="ko-KR" sz="1100" dirty="0" err="1">
                <a:effectLst/>
                <a:latin typeface="Helvetica Neue" panose="02000503000000020004" pitchFamily="2" charset="0"/>
              </a:rPr>
              <a:t>ovs</a:t>
            </a:r>
            <a:r>
              <a:rPr lang="en" altLang="ko-KR" sz="1100" dirty="0">
                <a:effectLst/>
                <a:latin typeface="Helvetica Neue" panose="02000503000000020004" pitchFamily="2" charset="0"/>
              </a:rPr>
              <a:t>-interface slave-type </a:t>
            </a:r>
            <a:r>
              <a:rPr lang="en" altLang="ko-KR" sz="1100" dirty="0" err="1">
                <a:effectLst/>
                <a:latin typeface="Helvetica Neue" panose="02000503000000020004" pitchFamily="2" charset="0"/>
              </a:rPr>
              <a:t>ovs</a:t>
            </a:r>
            <a:r>
              <a:rPr lang="en" altLang="ko-KR" sz="1100" dirty="0">
                <a:effectLst/>
                <a:latin typeface="Helvetica Neue" panose="02000503000000020004" pitchFamily="2" charset="0"/>
              </a:rPr>
              <a:t>-port </a:t>
            </a:r>
            <a:r>
              <a:rPr lang="en" altLang="ko-KR" sz="1100" dirty="0" err="1">
                <a:effectLst/>
                <a:latin typeface="Helvetica Neue" panose="02000503000000020004" pitchFamily="2" charset="0"/>
              </a:rPr>
              <a:t>conn.interface</a:t>
            </a:r>
            <a:r>
              <a:rPr lang="en" altLang="ko-KR" sz="1100" dirty="0">
                <a:effectLst/>
                <a:latin typeface="Helvetica Neue" panose="02000503000000020004" pitchFamily="2" charset="0"/>
              </a:rPr>
              <a:t> ovsbr0 master ovs-port-ovsbr0 con-name ovs-if-ovsbr0</a:t>
            </a:r>
          </a:p>
          <a:p>
            <a:endParaRPr lang="en" altLang="ko-KR" sz="1100" dirty="0">
              <a:effectLst/>
              <a:latin typeface="Helvetica Neue" panose="02000503000000020004" pitchFamily="2" charset="0"/>
            </a:endParaRPr>
          </a:p>
          <a:p>
            <a:r>
              <a:rPr lang="en" altLang="ko-KR" sz="1100" dirty="0">
                <a:effectLst/>
                <a:latin typeface="Helvetica Neue" panose="02000503000000020004" pitchFamily="2" charset="0"/>
              </a:rPr>
              <a:t># 4. </a:t>
            </a:r>
            <a:r>
              <a:rPr lang="ko-KR" altLang="en-US" sz="1100" dirty="0" err="1">
                <a:effectLst/>
                <a:latin typeface="Helvetica Neue" panose="02000503000000020004" pitchFamily="2" charset="0"/>
              </a:rPr>
              <a:t>본딩용</a:t>
            </a:r>
            <a:r>
              <a:rPr lang="ko-KR" altLang="en-US" sz="1100" dirty="0">
                <a:effectLst/>
                <a:latin typeface="Helvetica Neue" panose="02000503000000020004" pitchFamily="2" charset="0"/>
              </a:rPr>
              <a:t> </a:t>
            </a:r>
            <a:r>
              <a:rPr lang="en" altLang="ko-KR" sz="1100" dirty="0">
                <a:effectLst/>
                <a:latin typeface="Helvetica Neue" panose="02000503000000020004" pitchFamily="2" charset="0"/>
              </a:rPr>
              <a:t>ovs-bond0 </a:t>
            </a:r>
            <a:r>
              <a:rPr lang="ko-KR" altLang="en-US" sz="1100" dirty="0">
                <a:effectLst/>
                <a:latin typeface="Helvetica Neue" panose="02000503000000020004" pitchFamily="2" charset="0"/>
              </a:rPr>
              <a:t>포트 추가</a:t>
            </a:r>
          </a:p>
          <a:p>
            <a:r>
              <a:rPr lang="en" altLang="ko-KR" sz="1100" dirty="0" err="1">
                <a:effectLst/>
                <a:latin typeface="Helvetica Neue" panose="02000503000000020004" pitchFamily="2" charset="0"/>
              </a:rPr>
              <a:t>nmcli</a:t>
            </a:r>
            <a:r>
              <a:rPr lang="en" altLang="ko-KR" sz="1100" dirty="0">
                <a:effectLst/>
                <a:latin typeface="Helvetica Neue" panose="02000503000000020004" pitchFamily="2" charset="0"/>
              </a:rPr>
              <a:t> con add type </a:t>
            </a:r>
            <a:r>
              <a:rPr lang="en" altLang="ko-KR" sz="1100" dirty="0" err="1">
                <a:effectLst/>
                <a:latin typeface="Helvetica Neue" panose="02000503000000020004" pitchFamily="2" charset="0"/>
              </a:rPr>
              <a:t>ovs</a:t>
            </a:r>
            <a:r>
              <a:rPr lang="en" altLang="ko-KR" sz="1100" dirty="0">
                <a:effectLst/>
                <a:latin typeface="Helvetica Neue" panose="02000503000000020004" pitchFamily="2" charset="0"/>
              </a:rPr>
              <a:t>-port </a:t>
            </a:r>
            <a:r>
              <a:rPr lang="en" altLang="ko-KR" sz="1100" dirty="0" err="1">
                <a:effectLst/>
                <a:latin typeface="Helvetica Neue" panose="02000503000000020004" pitchFamily="2" charset="0"/>
              </a:rPr>
              <a:t>conn.interface</a:t>
            </a:r>
            <a:r>
              <a:rPr lang="en" altLang="ko-KR" sz="1100" dirty="0">
                <a:effectLst/>
                <a:latin typeface="Helvetica Neue" panose="02000503000000020004" pitchFamily="2" charset="0"/>
              </a:rPr>
              <a:t> ovs-bond0 master ovsbr0 con-name ovs-bond0</a:t>
            </a:r>
          </a:p>
          <a:p>
            <a:endParaRPr lang="en" altLang="ko-KR" sz="1100" dirty="0">
              <a:effectLst/>
              <a:latin typeface="Helvetica Neue" panose="02000503000000020004" pitchFamily="2" charset="0"/>
            </a:endParaRPr>
          </a:p>
          <a:p>
            <a:r>
              <a:rPr lang="en" altLang="ko-KR" sz="1100" dirty="0">
                <a:effectLst/>
                <a:latin typeface="Helvetica Neue" panose="02000503000000020004" pitchFamily="2" charset="0"/>
              </a:rPr>
              <a:t># 5. </a:t>
            </a:r>
            <a:r>
              <a:rPr lang="ko-KR" altLang="en-US" sz="1100" dirty="0" err="1">
                <a:effectLst/>
                <a:latin typeface="Helvetica Neue" panose="02000503000000020004" pitchFamily="2" charset="0"/>
              </a:rPr>
              <a:t>본딩</a:t>
            </a:r>
            <a:r>
              <a:rPr lang="ko-KR" altLang="en-US" sz="1100" dirty="0">
                <a:effectLst/>
                <a:latin typeface="Helvetica Neue" panose="02000503000000020004" pitchFamily="2" charset="0"/>
              </a:rPr>
              <a:t> 모드 설정 </a:t>
            </a:r>
            <a:r>
              <a:rPr lang="en-US" altLang="ko-KR" sz="1100" dirty="0">
                <a:effectLst/>
                <a:latin typeface="Helvetica Neue" panose="02000503000000020004" pitchFamily="2" charset="0"/>
              </a:rPr>
              <a:t>(</a:t>
            </a:r>
            <a:r>
              <a:rPr lang="en" altLang="ko-KR" sz="1100" dirty="0">
                <a:effectLst/>
                <a:latin typeface="Helvetica Neue" panose="02000503000000020004" pitchFamily="2" charset="0"/>
              </a:rPr>
              <a:t>active-backup </a:t>
            </a:r>
            <a:r>
              <a:rPr lang="ko-KR" altLang="en-US" sz="1100" dirty="0">
                <a:effectLst/>
                <a:latin typeface="Helvetica Neue" panose="02000503000000020004" pitchFamily="2" charset="0"/>
              </a:rPr>
              <a:t>모드</a:t>
            </a:r>
            <a:r>
              <a:rPr lang="en-US" altLang="ko-KR" sz="1100" dirty="0">
                <a:effectLst/>
                <a:latin typeface="Helvetica Neue" panose="02000503000000020004" pitchFamily="2" charset="0"/>
              </a:rPr>
              <a:t>)</a:t>
            </a:r>
          </a:p>
          <a:p>
            <a:r>
              <a:rPr lang="en" altLang="ko-KR" sz="1100" dirty="0" err="1">
                <a:effectLst/>
                <a:latin typeface="Helvetica Neue" panose="02000503000000020004" pitchFamily="2" charset="0"/>
              </a:rPr>
              <a:t>nmcli</a:t>
            </a:r>
            <a:r>
              <a:rPr lang="en" altLang="ko-KR" sz="1100" dirty="0">
                <a:effectLst/>
                <a:latin typeface="Helvetica Neue" panose="02000503000000020004" pitchFamily="2" charset="0"/>
              </a:rPr>
              <a:t> con modify ovs-bond0 </a:t>
            </a:r>
            <a:r>
              <a:rPr lang="en" altLang="ko-KR" sz="1100" dirty="0" err="1">
                <a:effectLst/>
                <a:latin typeface="Helvetica Neue" panose="02000503000000020004" pitchFamily="2" charset="0"/>
              </a:rPr>
              <a:t>ovs</a:t>
            </a:r>
            <a:r>
              <a:rPr lang="en" altLang="ko-KR" sz="1100" dirty="0">
                <a:effectLst/>
                <a:latin typeface="Helvetica Neue" panose="02000503000000020004" pitchFamily="2" charset="0"/>
              </a:rPr>
              <a:t>-</a:t>
            </a:r>
            <a:r>
              <a:rPr lang="en" altLang="ko-KR" sz="1100" dirty="0" err="1">
                <a:effectLst/>
                <a:latin typeface="Helvetica Neue" panose="02000503000000020004" pitchFamily="2" charset="0"/>
              </a:rPr>
              <a:t>port.bond</a:t>
            </a:r>
            <a:r>
              <a:rPr lang="en" altLang="ko-KR" sz="1100" dirty="0">
                <a:effectLst/>
                <a:latin typeface="Helvetica Neue" panose="02000503000000020004" pitchFamily="2" charset="0"/>
              </a:rPr>
              <a:t>-mode active-backup</a:t>
            </a:r>
          </a:p>
          <a:p>
            <a:r>
              <a:rPr lang="en" altLang="ko-KR" sz="1100" dirty="0" err="1">
                <a:effectLst/>
                <a:latin typeface="Helvetica Neue" panose="02000503000000020004" pitchFamily="2" charset="0"/>
              </a:rPr>
              <a:t>nmcli</a:t>
            </a:r>
            <a:r>
              <a:rPr lang="en" altLang="ko-KR" sz="1100" dirty="0">
                <a:effectLst/>
                <a:latin typeface="Helvetica Neue" panose="02000503000000020004" pitchFamily="2" charset="0"/>
              </a:rPr>
              <a:t> con modify ovs-bond0 </a:t>
            </a:r>
            <a:r>
              <a:rPr lang="en" altLang="ko-KR" sz="1100" dirty="0" err="1">
                <a:effectLst/>
                <a:latin typeface="Helvetica Neue" panose="02000503000000020004" pitchFamily="2" charset="0"/>
              </a:rPr>
              <a:t>ovs-port.bond-updelay</a:t>
            </a:r>
            <a:r>
              <a:rPr lang="en" altLang="ko-KR" sz="1100" dirty="0">
                <a:effectLst/>
                <a:latin typeface="Helvetica Neue" panose="02000503000000020004" pitchFamily="2" charset="0"/>
              </a:rPr>
              <a:t> 0</a:t>
            </a:r>
          </a:p>
          <a:p>
            <a:r>
              <a:rPr lang="en" altLang="ko-KR" sz="1100" dirty="0" err="1">
                <a:effectLst/>
                <a:latin typeface="Helvetica Neue" panose="02000503000000020004" pitchFamily="2" charset="0"/>
              </a:rPr>
              <a:t>nmcli</a:t>
            </a:r>
            <a:r>
              <a:rPr lang="en" altLang="ko-KR" sz="1100" dirty="0">
                <a:effectLst/>
                <a:latin typeface="Helvetica Neue" panose="02000503000000020004" pitchFamily="2" charset="0"/>
              </a:rPr>
              <a:t> con modify ovs-bond0 </a:t>
            </a:r>
            <a:r>
              <a:rPr lang="en" altLang="ko-KR" sz="1100" dirty="0" err="1">
                <a:effectLst/>
                <a:latin typeface="Helvetica Neue" panose="02000503000000020004" pitchFamily="2" charset="0"/>
              </a:rPr>
              <a:t>ovs-port.bond-downdelay</a:t>
            </a:r>
            <a:r>
              <a:rPr lang="en" altLang="ko-KR" sz="1100" dirty="0">
                <a:effectLst/>
                <a:latin typeface="Helvetica Neue" panose="02000503000000020004" pitchFamily="2" charset="0"/>
              </a:rPr>
              <a:t> 0</a:t>
            </a:r>
          </a:p>
          <a:p>
            <a:r>
              <a:rPr lang="en" altLang="ko-KR" sz="1100" dirty="0" err="1">
                <a:effectLst/>
                <a:latin typeface="Helvetica Neue" panose="02000503000000020004" pitchFamily="2" charset="0"/>
              </a:rPr>
              <a:t>ovs-vsctl</a:t>
            </a:r>
            <a:r>
              <a:rPr lang="en" altLang="ko-KR" sz="1100" dirty="0">
                <a:effectLst/>
                <a:latin typeface="Helvetica Neue" panose="02000503000000020004" pitchFamily="2" charset="0"/>
              </a:rPr>
              <a:t> set port ovs-bond0 </a:t>
            </a:r>
            <a:r>
              <a:rPr lang="en" altLang="ko-KR" sz="1100" dirty="0" err="1">
                <a:effectLst/>
                <a:latin typeface="Helvetica Neue" panose="02000503000000020004" pitchFamily="2" charset="0"/>
              </a:rPr>
              <a:t>other_config:bond-detect-mode</a:t>
            </a:r>
            <a:r>
              <a:rPr lang="en" altLang="ko-KR" sz="1100" dirty="0">
                <a:effectLst/>
                <a:latin typeface="Helvetica Neue" panose="02000503000000020004" pitchFamily="2" charset="0"/>
              </a:rPr>
              <a:t>=</a:t>
            </a:r>
            <a:r>
              <a:rPr lang="en" altLang="ko-KR" sz="1100" dirty="0" err="1">
                <a:effectLst/>
                <a:latin typeface="Helvetica Neue" panose="02000503000000020004" pitchFamily="2" charset="0"/>
              </a:rPr>
              <a:t>miimon</a:t>
            </a:r>
            <a:endParaRPr lang="en" altLang="ko-KR" sz="1100" dirty="0">
              <a:effectLst/>
              <a:latin typeface="Helvetica Neue" panose="02000503000000020004" pitchFamily="2" charset="0"/>
            </a:endParaRPr>
          </a:p>
          <a:p>
            <a:r>
              <a:rPr lang="en" altLang="ko-KR" sz="1100" dirty="0" err="1">
                <a:effectLst/>
                <a:latin typeface="Helvetica Neue" panose="02000503000000020004" pitchFamily="2" charset="0"/>
              </a:rPr>
              <a:t>ovs-vsctl</a:t>
            </a:r>
            <a:r>
              <a:rPr lang="en" altLang="ko-KR" sz="1100" dirty="0">
                <a:effectLst/>
                <a:latin typeface="Helvetica Neue" panose="02000503000000020004" pitchFamily="2" charset="0"/>
              </a:rPr>
              <a:t> set port ovs-bond0 </a:t>
            </a:r>
            <a:r>
              <a:rPr lang="en" altLang="ko-KR" sz="1100" dirty="0" err="1">
                <a:effectLst/>
                <a:latin typeface="Helvetica Neue" panose="02000503000000020004" pitchFamily="2" charset="0"/>
              </a:rPr>
              <a:t>other_config:miimon</a:t>
            </a:r>
            <a:r>
              <a:rPr lang="en" altLang="ko-KR" sz="1100" dirty="0">
                <a:effectLst/>
                <a:latin typeface="Helvetica Neue" panose="02000503000000020004" pitchFamily="2" charset="0"/>
              </a:rPr>
              <a:t>=100</a:t>
            </a:r>
          </a:p>
          <a:p>
            <a:endParaRPr lang="en" altLang="ko-KR" sz="1100" dirty="0">
              <a:effectLst/>
              <a:latin typeface="Helvetica Neue" panose="02000503000000020004" pitchFamily="2" charset="0"/>
            </a:endParaRPr>
          </a:p>
          <a:p>
            <a:pPr marR="0" defTabSz="91440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300"/>
              </a:spcAft>
              <a:buClr>
                <a:srgbClr val="808080"/>
              </a:buClr>
              <a:buSzPct val="80000"/>
              <a:tabLst/>
            </a:pPr>
            <a:r>
              <a:rPr kumimoji="0" lang="ko-KR" altLang="en-US" sz="1100" b="1" kern="0" dirty="0" err="1">
                <a:solidFill>
                  <a:sysClr val="windowText" lastClr="000000"/>
                </a:solidFill>
                <a:latin typeface="+mn-lt"/>
                <a:ea typeface="+mn-ea"/>
              </a:rPr>
              <a:t>본딩</a:t>
            </a:r>
            <a:r>
              <a:rPr kumimoji="0" lang="ko-KR" altLang="en-US" sz="11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 설정 확인</a:t>
            </a:r>
            <a:br>
              <a:rPr kumimoji="0" lang="en-US" altLang="ko-KR" sz="1100" b="1" kern="0" dirty="0">
                <a:solidFill>
                  <a:sysClr val="windowText" lastClr="000000"/>
                </a:solidFill>
                <a:latin typeface="+mn-lt"/>
                <a:ea typeface="+mn-ea"/>
              </a:rPr>
            </a:br>
            <a:r>
              <a:rPr kumimoji="0" lang="en-US" altLang="ko-KR" sz="1100" b="1" kern="0" dirty="0" err="1">
                <a:solidFill>
                  <a:sysClr val="windowText" lastClr="000000"/>
                </a:solidFill>
                <a:latin typeface="+mn-lt"/>
                <a:ea typeface="+mn-ea"/>
              </a:rPr>
              <a:t>ovs-vsctl</a:t>
            </a:r>
            <a:r>
              <a:rPr kumimoji="0" lang="en-US" altLang="ko-KR" sz="11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 get port ovs-bond0 </a:t>
            </a:r>
            <a:r>
              <a:rPr kumimoji="0" lang="en-US" altLang="ko-KR" sz="1100" b="1" kern="0" dirty="0" err="1">
                <a:solidFill>
                  <a:sysClr val="windowText" lastClr="000000"/>
                </a:solidFill>
                <a:latin typeface="+mn-lt"/>
                <a:ea typeface="+mn-ea"/>
              </a:rPr>
              <a:t>other_config</a:t>
            </a:r>
            <a:endParaRPr kumimoji="0" lang="ko-KR" altLang="en-US" sz="1100" b="1" kern="0" dirty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AD932F-ED80-505A-CF65-8B067BBAE2EB}"/>
              </a:ext>
            </a:extLst>
          </p:cNvPr>
          <p:cNvSpPr txBox="1"/>
          <p:nvPr/>
        </p:nvSpPr>
        <p:spPr bwMode="auto">
          <a:xfrm>
            <a:off x="4918681" y="869191"/>
            <a:ext cx="4464496" cy="526956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r>
              <a:rPr lang="en" altLang="ko-KR" sz="1100" dirty="0">
                <a:effectLst/>
                <a:latin typeface="Helvetica Neue" panose="02000503000000020004" pitchFamily="2" charset="0"/>
              </a:rPr>
              <a:t># 6. </a:t>
            </a:r>
            <a:r>
              <a:rPr lang="ko-KR" altLang="en-US" sz="1100" dirty="0" err="1">
                <a:effectLst/>
                <a:latin typeface="Helvetica Neue" panose="02000503000000020004" pitchFamily="2" charset="0"/>
              </a:rPr>
              <a:t>본딩에</a:t>
            </a:r>
            <a:r>
              <a:rPr lang="ko-KR" altLang="en-US" sz="1100" dirty="0">
                <a:effectLst/>
                <a:latin typeface="Helvetica Neue" panose="02000503000000020004" pitchFamily="2" charset="0"/>
              </a:rPr>
              <a:t> 물리 </a:t>
            </a:r>
            <a:r>
              <a:rPr lang="en" altLang="ko-KR" sz="1100" dirty="0">
                <a:effectLst/>
                <a:latin typeface="Helvetica Neue" panose="02000503000000020004" pitchFamily="2" charset="0"/>
              </a:rPr>
              <a:t>NIC </a:t>
            </a:r>
            <a:r>
              <a:rPr lang="ko-KR" altLang="en-US" sz="1100" dirty="0">
                <a:effectLst/>
                <a:latin typeface="Helvetica Neue" panose="02000503000000020004" pitchFamily="2" charset="0"/>
              </a:rPr>
              <a:t>추가 </a:t>
            </a:r>
            <a:r>
              <a:rPr lang="en-US" altLang="ko-KR" sz="1100" dirty="0">
                <a:effectLst/>
                <a:latin typeface="Helvetica Neue" panose="02000503000000020004" pitchFamily="2" charset="0"/>
              </a:rPr>
              <a:t>(</a:t>
            </a:r>
            <a:r>
              <a:rPr lang="ko-KR" altLang="en-US" sz="1100" dirty="0">
                <a:effectLst/>
                <a:latin typeface="Helvetica Neue" panose="02000503000000020004" pitchFamily="2" charset="0"/>
              </a:rPr>
              <a:t>여기에 </a:t>
            </a:r>
            <a:r>
              <a:rPr lang="en" altLang="ko-KR" sz="1100" dirty="0">
                <a:effectLst/>
                <a:latin typeface="Helvetica Neue" panose="02000503000000020004" pitchFamily="2" charset="0"/>
              </a:rPr>
              <a:t>ens1f0np0, ens1f1np0 </a:t>
            </a:r>
            <a:r>
              <a:rPr lang="ko-KR" altLang="en-US" sz="1100" dirty="0">
                <a:effectLst/>
                <a:latin typeface="Helvetica Neue" panose="02000503000000020004" pitchFamily="2" charset="0"/>
              </a:rPr>
              <a:t>같은 카드들을 연결</a:t>
            </a:r>
            <a:r>
              <a:rPr lang="en-US" altLang="ko-KR" sz="1100" dirty="0">
                <a:effectLst/>
                <a:latin typeface="Helvetica Neue" panose="02000503000000020004" pitchFamily="2" charset="0"/>
              </a:rPr>
              <a:t>)</a:t>
            </a:r>
          </a:p>
          <a:p>
            <a:r>
              <a:rPr lang="en" altLang="ko-KR" sz="1100" dirty="0" err="1">
                <a:effectLst/>
                <a:latin typeface="Helvetica Neue" panose="02000503000000020004" pitchFamily="2" charset="0"/>
              </a:rPr>
              <a:t>nmcli</a:t>
            </a:r>
            <a:r>
              <a:rPr lang="en" altLang="ko-KR" sz="1100" dirty="0">
                <a:effectLst/>
                <a:latin typeface="Helvetica Neue" panose="02000503000000020004" pitchFamily="2" charset="0"/>
              </a:rPr>
              <a:t> con add type ethernet </a:t>
            </a:r>
            <a:r>
              <a:rPr lang="en" altLang="ko-KR" sz="1100" dirty="0" err="1">
                <a:effectLst/>
                <a:latin typeface="Helvetica Neue" panose="02000503000000020004" pitchFamily="2" charset="0"/>
              </a:rPr>
              <a:t>conn.interface</a:t>
            </a:r>
            <a:r>
              <a:rPr lang="en" altLang="ko-KR" sz="1100" dirty="0">
                <a:effectLst/>
                <a:latin typeface="Helvetica Neue" panose="02000503000000020004" pitchFamily="2" charset="0"/>
              </a:rPr>
              <a:t> ens1f0np0 master ovs-bond0 con-name ovs-slave-ens1f0np0</a:t>
            </a:r>
          </a:p>
          <a:p>
            <a:r>
              <a:rPr lang="en" altLang="ko-KR" sz="1100" dirty="0" err="1">
                <a:effectLst/>
                <a:latin typeface="Helvetica Neue" panose="02000503000000020004" pitchFamily="2" charset="0"/>
              </a:rPr>
              <a:t>nmcli</a:t>
            </a:r>
            <a:r>
              <a:rPr lang="en" altLang="ko-KR" sz="1100" dirty="0">
                <a:effectLst/>
                <a:latin typeface="Helvetica Neue" panose="02000503000000020004" pitchFamily="2" charset="0"/>
              </a:rPr>
              <a:t> con add type ethernet </a:t>
            </a:r>
            <a:r>
              <a:rPr lang="en" altLang="ko-KR" sz="1100" dirty="0" err="1">
                <a:effectLst/>
                <a:latin typeface="Helvetica Neue" panose="02000503000000020004" pitchFamily="2" charset="0"/>
              </a:rPr>
              <a:t>conn.interface</a:t>
            </a:r>
            <a:r>
              <a:rPr lang="en" altLang="ko-KR" sz="1100" dirty="0">
                <a:effectLst/>
                <a:latin typeface="Helvetica Neue" panose="02000503000000020004" pitchFamily="2" charset="0"/>
              </a:rPr>
              <a:t> ens1f1np0 master ovs-bond0 con-name ovs-slave-ens1f1np1</a:t>
            </a:r>
            <a:br>
              <a:rPr lang="en" altLang="ko-KR" sz="1100" dirty="0">
                <a:effectLst/>
                <a:latin typeface="Helvetica Neue" panose="02000503000000020004" pitchFamily="2" charset="0"/>
              </a:rPr>
            </a:br>
            <a:endParaRPr lang="en" altLang="ko-KR" sz="1100" dirty="0">
              <a:effectLst/>
              <a:latin typeface="Helvetica Neue" panose="02000503000000020004" pitchFamily="2" charset="0"/>
            </a:endParaRPr>
          </a:p>
          <a:p>
            <a:r>
              <a:rPr lang="en" altLang="ko-KR" sz="1100" dirty="0">
                <a:effectLst/>
                <a:latin typeface="Helvetica Neue" panose="02000503000000020004" pitchFamily="2" charset="0"/>
              </a:rPr>
              <a:t># 7. </a:t>
            </a:r>
            <a:r>
              <a:rPr lang="ko-KR" altLang="en-US" sz="1100" dirty="0" err="1">
                <a:effectLst/>
                <a:latin typeface="Helvetica Neue" panose="02000503000000020004" pitchFamily="2" charset="0"/>
              </a:rPr>
              <a:t>본딩</a:t>
            </a:r>
            <a:r>
              <a:rPr lang="ko-KR" altLang="en-US" sz="1100" dirty="0">
                <a:effectLst/>
                <a:latin typeface="Helvetica Neue" panose="02000503000000020004" pitchFamily="2" charset="0"/>
              </a:rPr>
              <a:t> 물리 </a:t>
            </a:r>
            <a:r>
              <a:rPr lang="en" altLang="ko-KR" sz="1100" dirty="0">
                <a:effectLst/>
                <a:latin typeface="Helvetica Neue" panose="02000503000000020004" pitchFamily="2" charset="0"/>
              </a:rPr>
              <a:t>NIC </a:t>
            </a:r>
            <a:r>
              <a:rPr lang="ko-KR" altLang="en-US" sz="1100" dirty="0">
                <a:effectLst/>
                <a:latin typeface="Helvetica Neue" panose="02000503000000020004" pitchFamily="2" charset="0"/>
              </a:rPr>
              <a:t>선택 설정</a:t>
            </a:r>
          </a:p>
          <a:p>
            <a:r>
              <a:rPr lang="en" altLang="ko-KR" sz="1100" dirty="0" err="1">
                <a:effectLst/>
                <a:latin typeface="Helvetica Neue" panose="02000503000000020004" pitchFamily="2" charset="0"/>
              </a:rPr>
              <a:t>ovs-vsctl</a:t>
            </a:r>
            <a:r>
              <a:rPr lang="en" altLang="ko-KR" sz="1100" dirty="0">
                <a:effectLst/>
                <a:latin typeface="Helvetica Neue" panose="02000503000000020004" pitchFamily="2" charset="0"/>
              </a:rPr>
              <a:t> set port ovs-bond0 </a:t>
            </a:r>
            <a:r>
              <a:rPr lang="en" altLang="ko-KR" sz="1100" dirty="0" err="1">
                <a:effectLst/>
                <a:latin typeface="Helvetica Neue" panose="02000503000000020004" pitchFamily="2" charset="0"/>
              </a:rPr>
              <a:t>other-config:bond-primary</a:t>
            </a:r>
            <a:r>
              <a:rPr lang="en" altLang="ko-KR" sz="1100" dirty="0">
                <a:effectLst/>
                <a:latin typeface="Helvetica Neue" panose="02000503000000020004" pitchFamily="2" charset="0"/>
              </a:rPr>
              <a:t>=ens1f0np0</a:t>
            </a:r>
          </a:p>
          <a:p>
            <a:endParaRPr lang="en" altLang="ko-KR" sz="1100" dirty="0">
              <a:effectLst/>
              <a:latin typeface="Helvetica Neue" panose="02000503000000020004" pitchFamily="2" charset="0"/>
            </a:endParaRPr>
          </a:p>
          <a:p>
            <a:r>
              <a:rPr lang="en" altLang="ko-KR" sz="1100" dirty="0">
                <a:effectLst/>
                <a:latin typeface="Helvetica Neue" panose="02000503000000020004" pitchFamily="2" charset="0"/>
              </a:rPr>
              <a:t># 8. </a:t>
            </a:r>
            <a:r>
              <a:rPr lang="ko-KR" altLang="en-US" sz="1100" dirty="0">
                <a:effectLst/>
                <a:latin typeface="Helvetica Neue" panose="02000503000000020004" pitchFamily="2" charset="0"/>
              </a:rPr>
              <a:t>브리지에 </a:t>
            </a:r>
            <a:r>
              <a:rPr lang="en" altLang="ko-KR" sz="1100" dirty="0">
                <a:effectLst/>
                <a:latin typeface="Helvetica Neue" panose="02000503000000020004" pitchFamily="2" charset="0"/>
              </a:rPr>
              <a:t>IP </a:t>
            </a:r>
            <a:r>
              <a:rPr lang="ko-KR" altLang="en-US" sz="1100" dirty="0">
                <a:effectLst/>
                <a:latin typeface="Helvetica Neue" panose="02000503000000020004" pitchFamily="2" charset="0"/>
              </a:rPr>
              <a:t>주소 설정 </a:t>
            </a:r>
            <a:r>
              <a:rPr lang="en-US" altLang="ko-KR" sz="1100" dirty="0">
                <a:effectLst/>
                <a:latin typeface="Helvetica Neue" panose="02000503000000020004" pitchFamily="2" charset="0"/>
              </a:rPr>
              <a:t>(</a:t>
            </a:r>
            <a:r>
              <a:rPr lang="en" altLang="ko-KR" sz="1100" dirty="0">
                <a:effectLst/>
                <a:latin typeface="Helvetica Neue" panose="02000503000000020004" pitchFamily="2" charset="0"/>
              </a:rPr>
              <a:t>ovs-if-ovsbr0</a:t>
            </a:r>
            <a:r>
              <a:rPr lang="ko-KR" altLang="en-US" sz="1100" dirty="0">
                <a:effectLst/>
                <a:latin typeface="Helvetica Neue" panose="02000503000000020004" pitchFamily="2" charset="0"/>
              </a:rPr>
              <a:t>에</a:t>
            </a:r>
            <a:r>
              <a:rPr lang="en-US" altLang="ko-KR" sz="1100" dirty="0">
                <a:effectLst/>
                <a:latin typeface="Helvetica Neue" panose="02000503000000020004" pitchFamily="2" charset="0"/>
              </a:rPr>
              <a:t>)</a:t>
            </a:r>
          </a:p>
          <a:p>
            <a:r>
              <a:rPr lang="en" altLang="ko-KR" sz="1100" dirty="0" err="1">
                <a:effectLst/>
                <a:latin typeface="Helvetica Neue" panose="02000503000000020004" pitchFamily="2" charset="0"/>
              </a:rPr>
              <a:t>nmcli</a:t>
            </a:r>
            <a:r>
              <a:rPr lang="en" altLang="ko-KR" sz="1100" dirty="0">
                <a:effectLst/>
                <a:latin typeface="Helvetica Neue" panose="02000503000000020004" pitchFamily="2" charset="0"/>
              </a:rPr>
              <a:t> con modify ovs-if-ovsbr0 ipv4.addresses '10.10.32.1/16' ipv4.gateway '10.10.0.1' ipv4.method manual</a:t>
            </a:r>
          </a:p>
          <a:p>
            <a:r>
              <a:rPr lang="en" altLang="ko-KR" sz="1100" dirty="0" err="1">
                <a:effectLst/>
                <a:latin typeface="Helvetica Neue" panose="02000503000000020004" pitchFamily="2" charset="0"/>
              </a:rPr>
              <a:t>nmcli</a:t>
            </a:r>
            <a:r>
              <a:rPr lang="en" altLang="ko-KR" sz="1100" dirty="0">
                <a:effectLst/>
                <a:latin typeface="Helvetica Neue" panose="02000503000000020004" pitchFamily="2" charset="0"/>
              </a:rPr>
              <a:t> con modify ovs-if-ovsbr0 ipv4.dns '8.8.8.8' +ipv4.dns '1.1.1.1'</a:t>
            </a:r>
            <a:br>
              <a:rPr lang="en" altLang="ko-KR" sz="1100" dirty="0">
                <a:effectLst/>
                <a:latin typeface="Helvetica Neue" panose="02000503000000020004" pitchFamily="2" charset="0"/>
              </a:rPr>
            </a:br>
            <a:endParaRPr lang="en" altLang="ko-KR" sz="1100" dirty="0">
              <a:effectLst/>
              <a:latin typeface="Helvetica Neue" panose="02000503000000020004" pitchFamily="2" charset="0"/>
            </a:endParaRPr>
          </a:p>
          <a:p>
            <a:r>
              <a:rPr lang="en" altLang="ko-KR" sz="1100" dirty="0">
                <a:effectLst/>
                <a:latin typeface="Helvetica Neue" panose="02000503000000020004" pitchFamily="2" charset="0"/>
              </a:rPr>
              <a:t># 9. </a:t>
            </a:r>
            <a:r>
              <a:rPr lang="ko-KR" altLang="en-US" sz="1100" dirty="0">
                <a:effectLst/>
                <a:latin typeface="Helvetica Neue" panose="02000503000000020004" pitchFamily="2" charset="0"/>
              </a:rPr>
              <a:t>불필요한 기존 </a:t>
            </a:r>
            <a:r>
              <a:rPr lang="en" altLang="ko-KR" sz="1100" dirty="0">
                <a:effectLst/>
                <a:latin typeface="Helvetica Neue" panose="02000503000000020004" pitchFamily="2" charset="0"/>
              </a:rPr>
              <a:t>ens1f0np0 </a:t>
            </a:r>
            <a:r>
              <a:rPr lang="ko-KR" altLang="en-US" sz="1100" dirty="0">
                <a:effectLst/>
                <a:latin typeface="Helvetica Neue" panose="02000503000000020004" pitchFamily="2" charset="0"/>
              </a:rPr>
              <a:t>단일 연결 삭제 </a:t>
            </a:r>
            <a:r>
              <a:rPr lang="en-US" altLang="ko-KR" sz="1100" dirty="0">
                <a:effectLst/>
                <a:latin typeface="Helvetica Neue" panose="02000503000000020004" pitchFamily="2" charset="0"/>
              </a:rPr>
              <a:t>(</a:t>
            </a:r>
            <a:r>
              <a:rPr lang="ko-KR" altLang="en-US" sz="1100" dirty="0">
                <a:effectLst/>
                <a:latin typeface="Helvetica Neue" panose="02000503000000020004" pitchFamily="2" charset="0"/>
              </a:rPr>
              <a:t>초기에 만들어진 경우</a:t>
            </a:r>
            <a:r>
              <a:rPr lang="en-US" altLang="ko-KR" sz="1100" dirty="0">
                <a:effectLst/>
                <a:latin typeface="Helvetica Neue" panose="02000503000000020004" pitchFamily="2" charset="0"/>
              </a:rPr>
              <a:t>)</a:t>
            </a:r>
          </a:p>
          <a:p>
            <a:r>
              <a:rPr lang="en" altLang="ko-KR" sz="1100" dirty="0" err="1">
                <a:effectLst/>
                <a:latin typeface="Helvetica Neue" panose="02000503000000020004" pitchFamily="2" charset="0"/>
              </a:rPr>
              <a:t>nmcli</a:t>
            </a:r>
            <a:r>
              <a:rPr lang="en" altLang="ko-KR" sz="1100" dirty="0">
                <a:effectLst/>
                <a:latin typeface="Helvetica Neue" panose="02000503000000020004" pitchFamily="2" charset="0"/>
              </a:rPr>
              <a:t> con delete ens1f0np0</a:t>
            </a:r>
            <a:br>
              <a:rPr lang="en" altLang="ko-KR" sz="1100" dirty="0">
                <a:effectLst/>
                <a:latin typeface="Helvetica Neue" panose="02000503000000020004" pitchFamily="2" charset="0"/>
              </a:rPr>
            </a:br>
            <a:endParaRPr lang="en" altLang="ko-KR" sz="1100" dirty="0">
              <a:effectLst/>
              <a:latin typeface="Helvetica Neue" panose="02000503000000020004" pitchFamily="2" charset="0"/>
            </a:endParaRPr>
          </a:p>
          <a:p>
            <a:r>
              <a:rPr lang="en" altLang="ko-KR" sz="1100" dirty="0">
                <a:effectLst/>
                <a:latin typeface="Helvetica Neue" panose="02000503000000020004" pitchFamily="2" charset="0"/>
              </a:rPr>
              <a:t># 10. </a:t>
            </a:r>
            <a:r>
              <a:rPr lang="ko-KR" altLang="en-US" sz="1100" dirty="0">
                <a:effectLst/>
                <a:latin typeface="Helvetica Neue" panose="02000503000000020004" pitchFamily="2" charset="0"/>
              </a:rPr>
              <a:t>연결 순서대로 </a:t>
            </a:r>
            <a:r>
              <a:rPr lang="en" altLang="ko-KR" sz="1100" dirty="0">
                <a:effectLst/>
                <a:latin typeface="Helvetica Neue" panose="02000503000000020004" pitchFamily="2" charset="0"/>
              </a:rPr>
              <a:t>bring up</a:t>
            </a:r>
          </a:p>
          <a:p>
            <a:r>
              <a:rPr lang="en" altLang="ko-KR" sz="1100" dirty="0" err="1">
                <a:effectLst/>
                <a:latin typeface="Helvetica Neue" panose="02000503000000020004" pitchFamily="2" charset="0"/>
              </a:rPr>
              <a:t>nmcli</a:t>
            </a:r>
            <a:r>
              <a:rPr lang="en" altLang="ko-KR" sz="1100" dirty="0">
                <a:effectLst/>
                <a:latin typeface="Helvetica Neue" panose="02000503000000020004" pitchFamily="2" charset="0"/>
              </a:rPr>
              <a:t> con up ovsbr0</a:t>
            </a:r>
          </a:p>
          <a:p>
            <a:r>
              <a:rPr lang="en" altLang="ko-KR" sz="1100" dirty="0" err="1">
                <a:effectLst/>
                <a:latin typeface="Helvetica Neue" panose="02000503000000020004" pitchFamily="2" charset="0"/>
              </a:rPr>
              <a:t>nmcli</a:t>
            </a:r>
            <a:r>
              <a:rPr lang="en" altLang="ko-KR" sz="1100" dirty="0">
                <a:effectLst/>
                <a:latin typeface="Helvetica Neue" panose="02000503000000020004" pitchFamily="2" charset="0"/>
              </a:rPr>
              <a:t> con up ovs-port-ovsbr0</a:t>
            </a:r>
          </a:p>
          <a:p>
            <a:r>
              <a:rPr lang="en" altLang="ko-KR" sz="1100" dirty="0" err="1">
                <a:effectLst/>
                <a:latin typeface="Helvetica Neue" panose="02000503000000020004" pitchFamily="2" charset="0"/>
              </a:rPr>
              <a:t>nmcli</a:t>
            </a:r>
            <a:r>
              <a:rPr lang="en" altLang="ko-KR" sz="1100" dirty="0">
                <a:effectLst/>
                <a:latin typeface="Helvetica Neue" panose="02000503000000020004" pitchFamily="2" charset="0"/>
              </a:rPr>
              <a:t> con up ovs-bond0</a:t>
            </a:r>
          </a:p>
          <a:p>
            <a:r>
              <a:rPr lang="en" altLang="ko-KR" sz="1100" dirty="0" err="1">
                <a:effectLst/>
                <a:latin typeface="Helvetica Neue" panose="02000503000000020004" pitchFamily="2" charset="0"/>
              </a:rPr>
              <a:t>nmcli</a:t>
            </a:r>
            <a:r>
              <a:rPr lang="en" altLang="ko-KR" sz="1100" dirty="0">
                <a:effectLst/>
                <a:latin typeface="Helvetica Neue" panose="02000503000000020004" pitchFamily="2" charset="0"/>
              </a:rPr>
              <a:t> con up ovs-slave-ens1f0np0</a:t>
            </a:r>
          </a:p>
          <a:p>
            <a:r>
              <a:rPr lang="en" altLang="ko-KR" sz="1100" dirty="0" err="1">
                <a:effectLst/>
                <a:latin typeface="Helvetica Neue" panose="02000503000000020004" pitchFamily="2" charset="0"/>
              </a:rPr>
              <a:t>nmcli</a:t>
            </a:r>
            <a:r>
              <a:rPr lang="en" altLang="ko-KR" sz="1100" dirty="0">
                <a:effectLst/>
                <a:latin typeface="Helvetica Neue" panose="02000503000000020004" pitchFamily="2" charset="0"/>
              </a:rPr>
              <a:t> con up ovs-slave-ens1f1np0</a:t>
            </a:r>
          </a:p>
          <a:p>
            <a:r>
              <a:rPr lang="en" altLang="ko-KR" sz="1100" dirty="0" err="1">
                <a:effectLst/>
                <a:latin typeface="Helvetica Neue" panose="02000503000000020004" pitchFamily="2" charset="0"/>
              </a:rPr>
              <a:t>nmcli</a:t>
            </a:r>
            <a:r>
              <a:rPr lang="en" altLang="ko-KR" sz="1100" dirty="0">
                <a:effectLst/>
                <a:latin typeface="Helvetica Neue" panose="02000503000000020004" pitchFamily="2" charset="0"/>
              </a:rPr>
              <a:t> con up ovs-if-ovsbr0</a:t>
            </a:r>
          </a:p>
          <a:p>
            <a:pPr marR="0" defTabSz="91440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300"/>
              </a:spcAft>
              <a:buClr>
                <a:srgbClr val="808080"/>
              </a:buClr>
              <a:buSzPct val="80000"/>
              <a:tabLst/>
            </a:pPr>
            <a:endParaRPr kumimoji="0" lang="ko-KR" altLang="en-US" sz="1100" b="1" kern="0" dirty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80084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제목 27"/>
          <p:cNvSpPr>
            <a:spLocks noGrp="1"/>
          </p:cNvSpPr>
          <p:nvPr>
            <p:ph type="title"/>
          </p:nvPr>
        </p:nvSpPr>
        <p:spPr>
          <a:xfrm>
            <a:off x="200472" y="333670"/>
            <a:ext cx="6552728" cy="490066"/>
          </a:xfrm>
        </p:spPr>
        <p:txBody>
          <a:bodyPr/>
          <a:lstStyle/>
          <a:p>
            <a:r>
              <a:rPr lang="ko-KR" altLang="en-US" dirty="0">
                <a:latin typeface="a고딕15" panose="02020600000000000000" pitchFamily="18" charset="-127"/>
                <a:ea typeface="a고딕15" panose="02020600000000000000" pitchFamily="18" charset="-127"/>
              </a:rPr>
              <a:t>각 호스트마다 </a:t>
            </a:r>
            <a:r>
              <a:rPr lang="en-US" altLang="ko-KR" dirty="0" err="1">
                <a:latin typeface="a고딕15" panose="02020600000000000000" pitchFamily="18" charset="-127"/>
                <a:ea typeface="a고딕15" panose="02020600000000000000" pitchFamily="18" charset="-127"/>
              </a:rPr>
              <a:t>scvm</a:t>
            </a:r>
            <a:r>
              <a:rPr lang="ko-KR" altLang="en-US" dirty="0">
                <a:latin typeface="a고딕15" panose="02020600000000000000" pitchFamily="18" charset="-127"/>
                <a:ea typeface="a고딕15" panose="02020600000000000000" pitchFamily="18" charset="-127"/>
              </a:rPr>
              <a:t> 배포</a:t>
            </a:r>
            <a:r>
              <a:rPr lang="en-US" altLang="ko-KR" dirty="0">
                <a:latin typeface="a고딕15" panose="02020600000000000000" pitchFamily="18" charset="-127"/>
                <a:ea typeface="a고딕15" panose="02020600000000000000" pitchFamily="18" charset="-127"/>
              </a:rPr>
              <a:t>(HCI</a:t>
            </a:r>
            <a:r>
              <a:rPr lang="ko-KR" altLang="en-US" dirty="0">
                <a:latin typeface="a고딕15" panose="02020600000000000000" pitchFamily="18" charset="-127"/>
                <a:ea typeface="a고딕15" panose="02020600000000000000" pitchFamily="18" charset="-127"/>
              </a:rPr>
              <a:t>일 경우</a:t>
            </a:r>
            <a:r>
              <a:rPr lang="en-US" altLang="ko-KR" dirty="0">
                <a:latin typeface="a고딕15" panose="02020600000000000000" pitchFamily="18" charset="-127"/>
                <a:ea typeface="a고딕15" panose="02020600000000000000" pitchFamily="18" charset="-127"/>
              </a:rPr>
              <a:t>)</a:t>
            </a:r>
            <a:endParaRPr lang="ko-KR" altLang="en-US" dirty="0">
              <a:latin typeface="a고딕15" panose="02020600000000000000" pitchFamily="18" charset="-127"/>
              <a:ea typeface="a고딕15" panose="02020600000000000000" pitchFamily="18" charset="-127"/>
            </a:endParaRPr>
          </a:p>
        </p:txBody>
      </p:sp>
      <p:sp>
        <p:nvSpPr>
          <p:cNvPr id="2" name="텍스트 개체 틀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 err="1"/>
              <a:t>OpenvSwitch</a:t>
            </a:r>
            <a:r>
              <a:rPr lang="en-US" altLang="ko-KR" dirty="0"/>
              <a:t> </a:t>
            </a:r>
            <a:r>
              <a:rPr lang="ko-KR" altLang="en-US" dirty="0"/>
              <a:t>구성</a:t>
            </a:r>
          </a:p>
          <a:p>
            <a:endParaRPr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72A086-9233-6516-DB55-77E10CAE66BC}"/>
              </a:ext>
            </a:extLst>
          </p:cNvPr>
          <p:cNvSpPr txBox="1"/>
          <p:nvPr/>
        </p:nvSpPr>
        <p:spPr bwMode="auto">
          <a:xfrm>
            <a:off x="6199833" y="5335675"/>
            <a:ext cx="0" cy="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</p:spPr>
        <p:txBody>
          <a:bodyPr wrap="none" rtlCol="0" anchor="ctr" anchorCtr="0">
            <a:noAutofit/>
          </a:bodyPr>
          <a:lstStyle/>
          <a:p>
            <a:pPr marR="0" defTabSz="91440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300"/>
              </a:spcAft>
              <a:buClr>
                <a:srgbClr val="808080"/>
              </a:buClr>
              <a:buSzPct val="80000"/>
              <a:tabLst/>
            </a:pPr>
            <a:endParaRPr kumimoji="0" lang="ko-KR" altLang="en-US" sz="1200" b="1" kern="0" dirty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C95AF8-25B6-3B54-1B68-EE06958974A8}"/>
              </a:ext>
            </a:extLst>
          </p:cNvPr>
          <p:cNvSpPr txBox="1"/>
          <p:nvPr/>
        </p:nvSpPr>
        <p:spPr bwMode="auto">
          <a:xfrm>
            <a:off x="272480" y="5117448"/>
            <a:ext cx="8202978" cy="1008112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marR="0" defTabSz="91440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300"/>
              </a:spcAft>
              <a:buClr>
                <a:srgbClr val="808080"/>
              </a:buClr>
              <a:buSzPct val="80000"/>
              <a:tabLst/>
            </a:pPr>
            <a:r>
              <a:rPr kumimoji="0" lang="ko-KR" altLang="en-US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각 호스트마다 관리</a:t>
            </a:r>
            <a:r>
              <a:rPr kumimoji="0" lang="en-US" altLang="ko-KR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 NIC</a:t>
            </a:r>
            <a:r>
              <a:rPr kumimoji="0" lang="ko-KR" altLang="en-US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용 </a:t>
            </a:r>
            <a:r>
              <a:rPr kumimoji="0" lang="en-US" altLang="ko-KR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Bridge</a:t>
            </a:r>
            <a:r>
              <a:rPr kumimoji="0" lang="ko-KR" altLang="en-US" sz="1200" b="1" kern="0" dirty="0" err="1">
                <a:solidFill>
                  <a:sysClr val="windowText" lastClr="000000"/>
                </a:solidFill>
                <a:latin typeface="+mn-lt"/>
                <a:ea typeface="+mn-ea"/>
              </a:rPr>
              <a:t>를</a:t>
            </a:r>
            <a:r>
              <a:rPr kumimoji="0" lang="ko-KR" altLang="en-US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 </a:t>
            </a:r>
            <a:r>
              <a:rPr kumimoji="0" lang="en-US" altLang="ko-KR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OVS</a:t>
            </a:r>
            <a:r>
              <a:rPr kumimoji="0" lang="ko-KR" altLang="en-US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로 구성한 </a:t>
            </a:r>
            <a:r>
              <a:rPr kumimoji="0" lang="ko-KR" altLang="en-US" sz="1200" b="1" kern="0" dirty="0" err="1">
                <a:solidFill>
                  <a:sysClr val="windowText" lastClr="000000"/>
                </a:solidFill>
                <a:latin typeface="+mn-lt"/>
                <a:ea typeface="+mn-ea"/>
              </a:rPr>
              <a:t>브릿지를</a:t>
            </a:r>
            <a:r>
              <a:rPr kumimoji="0" lang="ko-KR" altLang="en-US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 선택합니다</a:t>
            </a:r>
            <a:r>
              <a:rPr kumimoji="0" lang="en-US" altLang="ko-KR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.</a:t>
            </a:r>
            <a:r>
              <a:rPr kumimoji="0" lang="ko-KR" altLang="en-US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 </a:t>
            </a:r>
            <a:r>
              <a:rPr kumimoji="0" lang="en-US" altLang="ko-KR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(ovsbr0)</a:t>
            </a:r>
          </a:p>
          <a:p>
            <a:pPr marR="0" defTabSz="91440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300"/>
              </a:spcAft>
              <a:buClr>
                <a:srgbClr val="808080"/>
              </a:buClr>
              <a:buSzPct val="80000"/>
              <a:tabLst/>
            </a:pPr>
            <a:endParaRPr kumimoji="0" lang="en-US" altLang="ko-KR" sz="1200" b="1" kern="0" dirty="0">
              <a:solidFill>
                <a:sysClr val="windowText" lastClr="000000"/>
              </a:solidFill>
              <a:latin typeface="+mn-lt"/>
              <a:ea typeface="+mn-ea"/>
            </a:endParaRPr>
          </a:p>
          <a:p>
            <a:pPr marR="0" defTabSz="91440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300"/>
              </a:spcAft>
              <a:buClr>
                <a:srgbClr val="808080"/>
              </a:buClr>
              <a:buSzPct val="80000"/>
              <a:tabLst/>
            </a:pPr>
            <a:r>
              <a:rPr kumimoji="0" lang="en-US" altLang="ko-KR" sz="1200" b="1" kern="0" dirty="0" err="1">
                <a:solidFill>
                  <a:srgbClr val="00B0F0"/>
                </a:solidFill>
                <a:latin typeface="+mn-lt"/>
                <a:ea typeface="+mn-ea"/>
              </a:rPr>
              <a:t>OpenvSwitch</a:t>
            </a:r>
            <a:r>
              <a:rPr kumimoji="0" lang="en-US" altLang="ko-KR" sz="1200" b="1" kern="0" dirty="0">
                <a:solidFill>
                  <a:srgbClr val="00B0F0"/>
                </a:solidFill>
                <a:latin typeface="+mn-lt"/>
                <a:ea typeface="+mn-ea"/>
              </a:rPr>
              <a:t> </a:t>
            </a:r>
            <a:r>
              <a:rPr kumimoji="0" lang="ko-KR" altLang="en-US" sz="1200" b="1" kern="0" dirty="0">
                <a:solidFill>
                  <a:srgbClr val="00B0F0"/>
                </a:solidFill>
                <a:latin typeface="+mn-lt"/>
                <a:ea typeface="+mn-ea"/>
              </a:rPr>
              <a:t>구성 후</a:t>
            </a:r>
            <a:r>
              <a:rPr kumimoji="0" lang="en-US" altLang="ko-KR" sz="1200" b="1" kern="0" dirty="0">
                <a:solidFill>
                  <a:srgbClr val="00B0F0"/>
                </a:solidFill>
                <a:latin typeface="+mn-lt"/>
                <a:ea typeface="+mn-ea"/>
              </a:rPr>
              <a:t>,</a:t>
            </a:r>
            <a:r>
              <a:rPr kumimoji="0" lang="ko-KR" altLang="en-US" sz="1200" b="1" kern="0" dirty="0">
                <a:solidFill>
                  <a:srgbClr val="00B0F0"/>
                </a:solidFill>
                <a:latin typeface="+mn-lt"/>
                <a:ea typeface="+mn-ea"/>
              </a:rPr>
              <a:t> 설치단계는 동일합니다</a:t>
            </a:r>
            <a:r>
              <a:rPr kumimoji="0" lang="en-US" altLang="ko-KR" sz="1200" b="1" kern="0" dirty="0">
                <a:solidFill>
                  <a:srgbClr val="00B0F0"/>
                </a:solidFill>
                <a:latin typeface="+mn-lt"/>
                <a:ea typeface="+mn-ea"/>
              </a:rPr>
              <a:t>.</a:t>
            </a:r>
            <a:r>
              <a:rPr kumimoji="0" lang="ko-KR" altLang="en-US" sz="1200" b="1" kern="0" dirty="0">
                <a:solidFill>
                  <a:srgbClr val="00B0F0"/>
                </a:solidFill>
                <a:latin typeface="+mn-lt"/>
                <a:ea typeface="+mn-ea"/>
              </a:rPr>
              <a:t> 해당 부분만 인지하시고 동일하게 설치하시면 됩니다</a:t>
            </a:r>
            <a:r>
              <a:rPr kumimoji="0" lang="en-US" altLang="ko-KR" sz="1200" b="1" kern="0" dirty="0">
                <a:solidFill>
                  <a:srgbClr val="00B0F0"/>
                </a:solidFill>
                <a:latin typeface="+mn-lt"/>
                <a:ea typeface="+mn-ea"/>
              </a:rPr>
              <a:t>.</a:t>
            </a:r>
            <a:endParaRPr kumimoji="0" lang="ko-KR" altLang="en-US" sz="1200" b="1" kern="0" dirty="0">
              <a:solidFill>
                <a:srgbClr val="00B0F0"/>
              </a:solidFill>
              <a:latin typeface="+mn-lt"/>
              <a:ea typeface="+mn-ea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7C8C9418-1E94-8E91-810D-03F7A5FBB4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80" y="855697"/>
            <a:ext cx="8202978" cy="4142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4048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제목 27"/>
          <p:cNvSpPr>
            <a:spLocks noGrp="1"/>
          </p:cNvSpPr>
          <p:nvPr>
            <p:ph type="title"/>
          </p:nvPr>
        </p:nvSpPr>
        <p:spPr>
          <a:xfrm>
            <a:off x="200472" y="333670"/>
            <a:ext cx="6552728" cy="490066"/>
          </a:xfrm>
        </p:spPr>
        <p:txBody>
          <a:bodyPr/>
          <a:lstStyle/>
          <a:p>
            <a:r>
              <a:rPr lang="en-US" altLang="ko-KR" dirty="0" err="1">
                <a:latin typeface="a고딕15" panose="02020600000000000000" pitchFamily="18" charset="-127"/>
                <a:ea typeface="a고딕15" panose="02020600000000000000" pitchFamily="18" charset="-127"/>
              </a:rPr>
              <a:t>ccvm</a:t>
            </a:r>
            <a:r>
              <a:rPr lang="ko-KR" altLang="en-US" dirty="0">
                <a:latin typeface="a고딕15" panose="02020600000000000000" pitchFamily="18" charset="-127"/>
                <a:ea typeface="a고딕15" panose="02020600000000000000" pitchFamily="18" charset="-127"/>
              </a:rPr>
              <a:t> 배포</a:t>
            </a:r>
          </a:p>
        </p:txBody>
      </p:sp>
      <p:sp>
        <p:nvSpPr>
          <p:cNvPr id="2" name="텍스트 개체 틀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 err="1"/>
              <a:t>OpenvSwitch</a:t>
            </a:r>
            <a:r>
              <a:rPr lang="en-US" altLang="ko-KR" dirty="0"/>
              <a:t> </a:t>
            </a:r>
            <a:r>
              <a:rPr lang="ko-KR" altLang="en-US" dirty="0"/>
              <a:t>구성</a:t>
            </a:r>
          </a:p>
          <a:p>
            <a:endParaRPr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72A086-9233-6516-DB55-77E10CAE66BC}"/>
              </a:ext>
            </a:extLst>
          </p:cNvPr>
          <p:cNvSpPr txBox="1"/>
          <p:nvPr/>
        </p:nvSpPr>
        <p:spPr bwMode="auto">
          <a:xfrm>
            <a:off x="6199833" y="5335675"/>
            <a:ext cx="0" cy="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</p:spPr>
        <p:txBody>
          <a:bodyPr wrap="none" rtlCol="0" anchor="ctr" anchorCtr="0">
            <a:noAutofit/>
          </a:bodyPr>
          <a:lstStyle/>
          <a:p>
            <a:pPr marR="0" defTabSz="91440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300"/>
              </a:spcAft>
              <a:buClr>
                <a:srgbClr val="808080"/>
              </a:buClr>
              <a:buSzPct val="80000"/>
              <a:tabLst/>
            </a:pPr>
            <a:endParaRPr kumimoji="0" lang="ko-KR" altLang="en-US" sz="1200" b="1" kern="0" dirty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C95AF8-25B6-3B54-1B68-EE06958974A8}"/>
              </a:ext>
            </a:extLst>
          </p:cNvPr>
          <p:cNvSpPr txBox="1"/>
          <p:nvPr/>
        </p:nvSpPr>
        <p:spPr bwMode="auto">
          <a:xfrm>
            <a:off x="272480" y="5117448"/>
            <a:ext cx="8202978" cy="1008112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marR="0" defTabSz="91440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300"/>
              </a:spcAft>
              <a:buClr>
                <a:srgbClr val="808080"/>
              </a:buClr>
              <a:buSzPct val="80000"/>
              <a:tabLst/>
            </a:pPr>
            <a:r>
              <a:rPr kumimoji="0" lang="en-US" altLang="ko-KR" sz="1200" b="1" kern="0" dirty="0" err="1">
                <a:solidFill>
                  <a:sysClr val="windowText" lastClr="000000"/>
                </a:solidFill>
                <a:latin typeface="+mn-lt"/>
                <a:ea typeface="+mn-ea"/>
              </a:rPr>
              <a:t>ccvm</a:t>
            </a:r>
            <a:r>
              <a:rPr kumimoji="0" lang="en-US" altLang="ko-KR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 </a:t>
            </a:r>
            <a:r>
              <a:rPr kumimoji="0" lang="ko-KR" altLang="en-US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배포 할 시 관리네트워크를 </a:t>
            </a:r>
            <a:r>
              <a:rPr kumimoji="0" lang="en-US" altLang="ko-KR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OVS</a:t>
            </a:r>
            <a:r>
              <a:rPr kumimoji="0" lang="ko-KR" altLang="en-US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로 구성한 </a:t>
            </a:r>
            <a:r>
              <a:rPr kumimoji="0" lang="ko-KR" altLang="en-US" sz="1200" b="1" kern="0" dirty="0" err="1">
                <a:solidFill>
                  <a:sysClr val="windowText" lastClr="000000"/>
                </a:solidFill>
                <a:latin typeface="+mn-lt"/>
                <a:ea typeface="+mn-ea"/>
              </a:rPr>
              <a:t>브릿지를</a:t>
            </a:r>
            <a:r>
              <a:rPr kumimoji="0" lang="ko-KR" altLang="en-US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 선택합니다</a:t>
            </a:r>
            <a:r>
              <a:rPr kumimoji="0" lang="en-US" altLang="ko-KR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.</a:t>
            </a:r>
            <a:r>
              <a:rPr kumimoji="0" lang="ko-KR" altLang="en-US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 </a:t>
            </a:r>
            <a:r>
              <a:rPr kumimoji="0" lang="en-US" altLang="ko-KR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(ovsbr0)</a:t>
            </a:r>
          </a:p>
          <a:p>
            <a:pPr marR="0" defTabSz="91440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300"/>
              </a:spcAft>
              <a:buClr>
                <a:srgbClr val="808080"/>
              </a:buClr>
              <a:buSzPct val="80000"/>
              <a:tabLst/>
            </a:pPr>
            <a:endParaRPr kumimoji="0" lang="en-US" altLang="ko-KR" sz="1200" b="1" kern="0" dirty="0">
              <a:solidFill>
                <a:sysClr val="windowText" lastClr="000000"/>
              </a:solidFill>
              <a:latin typeface="+mn-lt"/>
              <a:ea typeface="+mn-ea"/>
            </a:endParaRPr>
          </a:p>
          <a:p>
            <a:pPr fontAlgn="auto" latinLnBrk="0">
              <a:lnSpc>
                <a:spcPts val="1400"/>
              </a:lnSpc>
              <a:spcBef>
                <a:spcPts val="0"/>
              </a:spcBef>
              <a:spcAft>
                <a:spcPts val="300"/>
              </a:spcAft>
              <a:buClr>
                <a:srgbClr val="808080"/>
              </a:buClr>
              <a:buSzPct val="80000"/>
            </a:pPr>
            <a:r>
              <a:rPr kumimoji="0" lang="en-US" altLang="ko-KR" sz="1200" b="1" kern="0" dirty="0" err="1">
                <a:solidFill>
                  <a:srgbClr val="00B0F0"/>
                </a:solidFill>
                <a:latin typeface="+mn-lt"/>
                <a:ea typeface="+mn-ea"/>
              </a:rPr>
              <a:t>OpenvSwitch</a:t>
            </a:r>
            <a:r>
              <a:rPr kumimoji="0" lang="en-US" altLang="ko-KR" sz="1200" b="1" kern="0" dirty="0">
                <a:solidFill>
                  <a:srgbClr val="00B0F0"/>
                </a:solidFill>
                <a:latin typeface="+mn-lt"/>
                <a:ea typeface="+mn-ea"/>
              </a:rPr>
              <a:t> </a:t>
            </a:r>
            <a:r>
              <a:rPr kumimoji="0" lang="ko-KR" altLang="en-US" sz="1200" b="1" kern="0" dirty="0">
                <a:solidFill>
                  <a:srgbClr val="00B0F0"/>
                </a:solidFill>
                <a:latin typeface="+mn-lt"/>
                <a:ea typeface="+mn-ea"/>
              </a:rPr>
              <a:t>구성 후</a:t>
            </a:r>
            <a:r>
              <a:rPr kumimoji="0" lang="en-US" altLang="ko-KR" sz="1200" b="1" kern="0" dirty="0">
                <a:solidFill>
                  <a:srgbClr val="00B0F0"/>
                </a:solidFill>
                <a:latin typeface="+mn-lt"/>
                <a:ea typeface="+mn-ea"/>
              </a:rPr>
              <a:t>,</a:t>
            </a:r>
            <a:r>
              <a:rPr kumimoji="0" lang="ko-KR" altLang="en-US" sz="1200" b="1" kern="0" dirty="0">
                <a:solidFill>
                  <a:srgbClr val="00B0F0"/>
                </a:solidFill>
                <a:latin typeface="+mn-lt"/>
                <a:ea typeface="+mn-ea"/>
              </a:rPr>
              <a:t> 설치단계는 동일합니다</a:t>
            </a:r>
            <a:r>
              <a:rPr kumimoji="0" lang="en-US" altLang="ko-KR" sz="1200" b="1" kern="0" dirty="0">
                <a:solidFill>
                  <a:srgbClr val="00B0F0"/>
                </a:solidFill>
                <a:latin typeface="+mn-lt"/>
                <a:ea typeface="+mn-ea"/>
              </a:rPr>
              <a:t>.</a:t>
            </a:r>
            <a:r>
              <a:rPr kumimoji="0" lang="ko-KR" altLang="en-US" sz="1200" b="1" kern="0" dirty="0">
                <a:solidFill>
                  <a:srgbClr val="00B0F0"/>
                </a:solidFill>
                <a:latin typeface="+mn-lt"/>
                <a:ea typeface="+mn-ea"/>
              </a:rPr>
              <a:t> 해당 부분만 인지하시고 동일하게 설치하시면 됩니다</a:t>
            </a:r>
            <a:r>
              <a:rPr kumimoji="0" lang="en-US" altLang="ko-KR" sz="1200" b="1" kern="0" dirty="0">
                <a:solidFill>
                  <a:srgbClr val="00B0F0"/>
                </a:solidFill>
                <a:latin typeface="+mn-lt"/>
                <a:ea typeface="+mn-ea"/>
              </a:rPr>
              <a:t>.</a:t>
            </a:r>
            <a:endParaRPr kumimoji="0" lang="ko-KR" altLang="en-US" sz="1200" b="1" kern="0" dirty="0">
              <a:solidFill>
                <a:srgbClr val="00B0F0"/>
              </a:solidFill>
              <a:latin typeface="+mn-lt"/>
              <a:ea typeface="+mn-ea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4973B533-8D81-A70C-ECBA-C6590CD43E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80" y="844073"/>
            <a:ext cx="8352928" cy="421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9180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제목 27"/>
          <p:cNvSpPr>
            <a:spLocks noGrp="1"/>
          </p:cNvSpPr>
          <p:nvPr>
            <p:ph type="title"/>
          </p:nvPr>
        </p:nvSpPr>
        <p:spPr>
          <a:xfrm>
            <a:off x="200472" y="333670"/>
            <a:ext cx="6552728" cy="490066"/>
          </a:xfrm>
        </p:spPr>
        <p:txBody>
          <a:bodyPr/>
          <a:lstStyle/>
          <a:p>
            <a:r>
              <a:rPr lang="en-US" altLang="ko-KR" dirty="0" err="1">
                <a:latin typeface="a고딕15" panose="02020600000000000000" pitchFamily="18" charset="-127"/>
                <a:ea typeface="a고딕15" panose="02020600000000000000" pitchFamily="18" charset="-127"/>
              </a:rPr>
              <a:t>ccvm</a:t>
            </a:r>
            <a:r>
              <a:rPr lang="ko-KR" altLang="en-US" dirty="0">
                <a:latin typeface="a고딕15" panose="02020600000000000000" pitchFamily="18" charset="-127"/>
                <a:ea typeface="a고딕15" panose="02020600000000000000" pitchFamily="18" charset="-127"/>
              </a:rPr>
              <a:t> </a:t>
            </a:r>
            <a:r>
              <a:rPr lang="en-US" altLang="ko-KR" dirty="0">
                <a:latin typeface="a고딕15" panose="02020600000000000000" pitchFamily="18" charset="-127"/>
                <a:ea typeface="a고딕15" panose="02020600000000000000" pitchFamily="18" charset="-127"/>
              </a:rPr>
              <a:t>zone </a:t>
            </a:r>
            <a:r>
              <a:rPr lang="ko-KR" altLang="en-US" dirty="0">
                <a:latin typeface="a고딕15" panose="02020600000000000000" pitchFamily="18" charset="-127"/>
                <a:ea typeface="a고딕15" panose="02020600000000000000" pitchFamily="18" charset="-127"/>
              </a:rPr>
              <a:t>구성</a:t>
            </a:r>
          </a:p>
        </p:txBody>
      </p:sp>
      <p:sp>
        <p:nvSpPr>
          <p:cNvPr id="2" name="텍스트 개체 틀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 err="1"/>
              <a:t>OpenvSwitch</a:t>
            </a:r>
            <a:r>
              <a:rPr lang="en-US" altLang="ko-KR" dirty="0"/>
              <a:t> </a:t>
            </a:r>
            <a:r>
              <a:rPr lang="ko-KR" altLang="en-US" dirty="0"/>
              <a:t>구성</a:t>
            </a:r>
          </a:p>
          <a:p>
            <a:endParaRPr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72A086-9233-6516-DB55-77E10CAE66BC}"/>
              </a:ext>
            </a:extLst>
          </p:cNvPr>
          <p:cNvSpPr txBox="1"/>
          <p:nvPr/>
        </p:nvSpPr>
        <p:spPr bwMode="auto">
          <a:xfrm>
            <a:off x="6199833" y="5335675"/>
            <a:ext cx="0" cy="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</p:spPr>
        <p:txBody>
          <a:bodyPr wrap="none" rtlCol="0" anchor="ctr" anchorCtr="0">
            <a:noAutofit/>
          </a:bodyPr>
          <a:lstStyle/>
          <a:p>
            <a:pPr marR="0" defTabSz="91440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300"/>
              </a:spcAft>
              <a:buClr>
                <a:srgbClr val="808080"/>
              </a:buClr>
              <a:buSzPct val="80000"/>
              <a:tabLst/>
            </a:pPr>
            <a:endParaRPr kumimoji="0" lang="ko-KR" altLang="en-US" sz="1200" b="1" kern="0" dirty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C95AF8-25B6-3B54-1B68-EE06958974A8}"/>
              </a:ext>
            </a:extLst>
          </p:cNvPr>
          <p:cNvSpPr txBox="1"/>
          <p:nvPr/>
        </p:nvSpPr>
        <p:spPr bwMode="auto">
          <a:xfrm>
            <a:off x="272480" y="5117448"/>
            <a:ext cx="8202978" cy="1008112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marR="0" defTabSz="91440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300"/>
              </a:spcAft>
              <a:buClr>
                <a:srgbClr val="808080"/>
              </a:buClr>
              <a:buSzPct val="80000"/>
              <a:tabLst/>
            </a:pPr>
            <a:r>
              <a:rPr kumimoji="0" lang="en-US" altLang="ko-KR" sz="1200" b="1" kern="0" dirty="0" err="1">
                <a:solidFill>
                  <a:sysClr val="windowText" lastClr="000000"/>
                </a:solidFill>
                <a:latin typeface="+mn-lt"/>
                <a:ea typeface="+mn-ea"/>
              </a:rPr>
              <a:t>ccvm</a:t>
            </a:r>
            <a:r>
              <a:rPr kumimoji="0" lang="en-US" altLang="ko-KR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 zone </a:t>
            </a:r>
            <a:r>
              <a:rPr kumimoji="0" lang="ko-KR" altLang="en-US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구성단계에서 트래픽 유형은 </a:t>
            </a:r>
            <a:r>
              <a:rPr kumimoji="0" lang="en-US" altLang="ko-KR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OVS</a:t>
            </a:r>
            <a:r>
              <a:rPr kumimoji="0" lang="ko-KR" altLang="en-US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로 구성된 </a:t>
            </a:r>
            <a:r>
              <a:rPr kumimoji="0" lang="ko-KR" altLang="en-US" sz="1200" b="1" kern="0" dirty="0" err="1">
                <a:solidFill>
                  <a:sysClr val="windowText" lastClr="000000"/>
                </a:solidFill>
                <a:latin typeface="+mn-lt"/>
                <a:ea typeface="+mn-ea"/>
              </a:rPr>
              <a:t>브릿지로</a:t>
            </a:r>
            <a:r>
              <a:rPr kumimoji="0" lang="ko-KR" altLang="en-US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 변경하시고</a:t>
            </a:r>
            <a:r>
              <a:rPr kumimoji="0" lang="en-US" altLang="ko-KR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,</a:t>
            </a:r>
            <a:r>
              <a:rPr kumimoji="0" lang="ko-KR" altLang="en-US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 </a:t>
            </a:r>
            <a:r>
              <a:rPr kumimoji="0" lang="en-US" altLang="ko-KR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Isolation </a:t>
            </a:r>
            <a:r>
              <a:rPr kumimoji="0" lang="ko-KR" altLang="en-US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메소드는 </a:t>
            </a:r>
            <a:r>
              <a:rPr kumimoji="0" lang="en-US" altLang="ko-KR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GRE</a:t>
            </a:r>
            <a:r>
              <a:rPr kumimoji="0" lang="ko-KR" altLang="en-US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로 변경합니다</a:t>
            </a:r>
            <a:r>
              <a:rPr kumimoji="0" lang="en-US" altLang="ko-KR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.</a:t>
            </a:r>
            <a:r>
              <a:rPr kumimoji="0" lang="ko-KR" altLang="en-US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 </a:t>
            </a:r>
            <a:r>
              <a:rPr kumimoji="0" lang="en-US" altLang="ko-KR" sz="1200" b="1" kern="0" dirty="0">
                <a:solidFill>
                  <a:sysClr val="windowText" lastClr="000000"/>
                </a:solidFill>
                <a:latin typeface="+mn-lt"/>
                <a:ea typeface="+mn-ea"/>
              </a:rPr>
              <a:t>(ovsbr0)</a:t>
            </a:r>
          </a:p>
          <a:p>
            <a:pPr marR="0" defTabSz="91440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300"/>
              </a:spcAft>
              <a:buClr>
                <a:srgbClr val="808080"/>
              </a:buClr>
              <a:buSzPct val="80000"/>
              <a:tabLst/>
            </a:pPr>
            <a:endParaRPr kumimoji="0" lang="en-US" altLang="ko-KR" sz="1200" b="1" kern="0" dirty="0">
              <a:solidFill>
                <a:sysClr val="windowText" lastClr="000000"/>
              </a:solidFill>
              <a:latin typeface="+mn-lt"/>
              <a:ea typeface="+mn-ea"/>
            </a:endParaRPr>
          </a:p>
          <a:p>
            <a:pPr fontAlgn="auto" latinLnBrk="0">
              <a:lnSpc>
                <a:spcPts val="1400"/>
              </a:lnSpc>
              <a:spcBef>
                <a:spcPts val="0"/>
              </a:spcBef>
              <a:spcAft>
                <a:spcPts val="300"/>
              </a:spcAft>
              <a:buClr>
                <a:srgbClr val="808080"/>
              </a:buClr>
              <a:buSzPct val="80000"/>
            </a:pPr>
            <a:r>
              <a:rPr kumimoji="0" lang="en-US" altLang="ko-KR" sz="1200" b="1" kern="0" dirty="0" err="1">
                <a:solidFill>
                  <a:srgbClr val="00B0F0"/>
                </a:solidFill>
                <a:latin typeface="+mn-lt"/>
                <a:ea typeface="+mn-ea"/>
              </a:rPr>
              <a:t>OpenvSwitch</a:t>
            </a:r>
            <a:r>
              <a:rPr kumimoji="0" lang="en-US" altLang="ko-KR" sz="1200" b="1" kern="0" dirty="0">
                <a:solidFill>
                  <a:srgbClr val="00B0F0"/>
                </a:solidFill>
                <a:latin typeface="+mn-lt"/>
                <a:ea typeface="+mn-ea"/>
              </a:rPr>
              <a:t> </a:t>
            </a:r>
            <a:r>
              <a:rPr kumimoji="0" lang="ko-KR" altLang="en-US" sz="1200" b="1" kern="0" dirty="0">
                <a:solidFill>
                  <a:srgbClr val="00B0F0"/>
                </a:solidFill>
                <a:latin typeface="+mn-lt"/>
                <a:ea typeface="+mn-ea"/>
              </a:rPr>
              <a:t>구성 후</a:t>
            </a:r>
            <a:r>
              <a:rPr kumimoji="0" lang="en-US" altLang="ko-KR" sz="1200" b="1" kern="0" dirty="0">
                <a:solidFill>
                  <a:srgbClr val="00B0F0"/>
                </a:solidFill>
                <a:latin typeface="+mn-lt"/>
                <a:ea typeface="+mn-ea"/>
              </a:rPr>
              <a:t>,</a:t>
            </a:r>
            <a:r>
              <a:rPr kumimoji="0" lang="ko-KR" altLang="en-US" sz="1200" b="1" kern="0" dirty="0">
                <a:solidFill>
                  <a:srgbClr val="00B0F0"/>
                </a:solidFill>
                <a:latin typeface="+mn-lt"/>
                <a:ea typeface="+mn-ea"/>
              </a:rPr>
              <a:t> 설치단계는 동일합니다</a:t>
            </a:r>
            <a:r>
              <a:rPr kumimoji="0" lang="en-US" altLang="ko-KR" sz="1200" b="1" kern="0" dirty="0">
                <a:solidFill>
                  <a:srgbClr val="00B0F0"/>
                </a:solidFill>
                <a:latin typeface="+mn-lt"/>
                <a:ea typeface="+mn-ea"/>
              </a:rPr>
              <a:t>.</a:t>
            </a:r>
            <a:r>
              <a:rPr kumimoji="0" lang="ko-KR" altLang="en-US" sz="1200" b="1" kern="0" dirty="0">
                <a:solidFill>
                  <a:srgbClr val="00B0F0"/>
                </a:solidFill>
                <a:latin typeface="+mn-lt"/>
                <a:ea typeface="+mn-ea"/>
              </a:rPr>
              <a:t> 해당 부분만 인지하시고 동일하게 설치하시면 됩니다</a:t>
            </a:r>
            <a:r>
              <a:rPr kumimoji="0" lang="en-US" altLang="ko-KR" sz="1200" b="1" kern="0" dirty="0">
                <a:solidFill>
                  <a:srgbClr val="00B0F0"/>
                </a:solidFill>
                <a:latin typeface="+mn-lt"/>
                <a:ea typeface="+mn-ea"/>
              </a:rPr>
              <a:t>.</a:t>
            </a:r>
            <a:endParaRPr kumimoji="0" lang="ko-KR" altLang="en-US" sz="1200" b="1" kern="0" dirty="0">
              <a:solidFill>
                <a:srgbClr val="00B0F0"/>
              </a:solidFill>
              <a:latin typeface="+mn-lt"/>
              <a:ea typeface="+mn-ea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28376844-C2E1-6136-D524-D4A567841F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80" y="827652"/>
            <a:ext cx="8568952" cy="432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2289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avorate">
      <a:majorFont>
        <a:latin typeface="Tahoma"/>
        <a:ea typeface="맑은 고딕"/>
        <a:cs typeface=""/>
      </a:majorFont>
      <a:minorFont>
        <a:latin typeface="Tahoma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algn="ctr">
          <a:solidFill>
            <a:srgbClr val="808080"/>
          </a:solidFill>
          <a:round/>
          <a:headEnd/>
          <a:tailEnd/>
        </a:ln>
      </a:spPr>
      <a:bodyPr wrap="none" rtlCol="0" anchor="ctr"/>
      <a:lstStyle>
        <a:defPPr marL="0" marR="0" indent="0" algn="ctr" defTabSz="914400" eaLnBrk="1" fontAlgn="auto" latinLnBrk="0" hangingPunct="1">
          <a:lnSpc>
            <a:spcPts val="1500"/>
          </a:lnSpc>
          <a:spcBef>
            <a:spcPts val="0"/>
          </a:spcBef>
          <a:spcAft>
            <a:spcPts val="1000"/>
          </a:spcAft>
          <a:buClrTx/>
          <a:buSzTx/>
          <a:buFontTx/>
          <a:buNone/>
          <a:tabLst/>
          <a:defRPr kumimoji="0" sz="1200" b="1" kern="0" dirty="0" smtClean="0">
            <a:solidFill>
              <a:srgbClr val="000000"/>
            </a:solidFill>
            <a:latin typeface="+mn-lt"/>
            <a:ea typeface="+mn-ea"/>
          </a:defRPr>
        </a:defPPr>
      </a:lstStyle>
    </a:spDef>
    <a:lnDef>
      <a:spPr>
        <a:ln w="12700">
          <a:solidFill>
            <a:schemeClr val="bg1">
              <a:lumMod val="50000"/>
            </a:schemeClr>
          </a:solidFill>
          <a:prstDash val="solid"/>
          <a:headEnd type="none" w="lg" len="sm"/>
          <a:tailEnd type="none" w="lg" len="sm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6350" algn="ctr">
          <a:noFill/>
          <a:miter lim="800000"/>
          <a:headEnd/>
          <a:tailEnd/>
        </a:ln>
        <a:effectLst/>
      </a:spPr>
      <a:bodyPr wrap="square" rtlCol="0" anchor="ctr" anchorCtr="0">
        <a:noAutofit/>
      </a:bodyPr>
      <a:lstStyle>
        <a:defPPr marR="0" defTabSz="914400" eaLnBrk="1" fontAlgn="auto" latinLnBrk="0" hangingPunct="1">
          <a:lnSpc>
            <a:spcPts val="1400"/>
          </a:lnSpc>
          <a:spcBef>
            <a:spcPts val="0"/>
          </a:spcBef>
          <a:spcAft>
            <a:spcPts val="300"/>
          </a:spcAft>
          <a:buClr>
            <a:srgbClr val="808080"/>
          </a:buClr>
          <a:buSzPct val="80000"/>
          <a:tabLst/>
          <a:defRPr kumimoji="0" sz="1200" b="1" kern="0" dirty="0" smtClean="0">
            <a:solidFill>
              <a:sysClr val="windowText" lastClr="000000"/>
            </a:solidFill>
            <a:latin typeface="+mn-lt"/>
            <a:ea typeface="+mn-ea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155748</TotalTime>
  <Words>1186</Words>
  <Application>Microsoft Macintosh PowerPoint</Application>
  <PresentationFormat>A4 용지(210x297mm)</PresentationFormat>
  <Paragraphs>163</Paragraphs>
  <Slides>14</Slides>
  <Notes>12</Notes>
  <HiddenSlides>0</HiddenSlides>
  <MMClips>0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25" baseType="lpstr">
      <vt:lpstr>-apple-system</vt:lpstr>
      <vt:lpstr>굴림</vt:lpstr>
      <vt:lpstr>맑은 고딕</vt:lpstr>
      <vt:lpstr>a고딕14</vt:lpstr>
      <vt:lpstr>a고딕15</vt:lpstr>
      <vt:lpstr>Arial</vt:lpstr>
      <vt:lpstr>Arial Black</vt:lpstr>
      <vt:lpstr>Helvetica Neue</vt:lpstr>
      <vt:lpstr>Tahoma</vt:lpstr>
      <vt:lpstr>Wingdings</vt:lpstr>
      <vt:lpstr>Office 테마</vt:lpstr>
      <vt:lpstr>PowerPoint 프레젠테이션</vt:lpstr>
      <vt:lpstr>주의 사항</vt:lpstr>
      <vt:lpstr>각 호스트마다 OpenvSwitch cli 구성(단일 NIC 구성) - 1/2 </vt:lpstr>
      <vt:lpstr>각 호스트마다 OpenvSwitch cli 구성(단일 NIC 구성) - 2/2</vt:lpstr>
      <vt:lpstr>각 호스트마다 OpenvSwitch cli 구성(본딩 NIC 구성) - 1/2 </vt:lpstr>
      <vt:lpstr>각 호스트마다 OpenvSwitch cli 구성(본딩 NIC 구성) - 2/2</vt:lpstr>
      <vt:lpstr>각 호스트마다 scvm 배포(HCI일 경우)</vt:lpstr>
      <vt:lpstr>ccvm 배포</vt:lpstr>
      <vt:lpstr>ccvm zone 구성</vt:lpstr>
      <vt:lpstr>ovs 네트워크 활성화 확인</vt:lpstr>
      <vt:lpstr>각 호스트 agent 파일 수정</vt:lpstr>
      <vt:lpstr>ovs 네트워크 오퍼링 생성 (1/2)</vt:lpstr>
      <vt:lpstr>ovs 네트워크 오퍼링 생성 (2/2)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Cloud 그리고 PaaS</dc:title>
  <dc:creator>양재광</dc:creator>
  <cp:lastModifiedBy>민철 정</cp:lastModifiedBy>
  <cp:revision>5428</cp:revision>
  <dcterms:created xsi:type="dcterms:W3CDTF">2008-07-10T07:42:40Z</dcterms:created>
  <dcterms:modified xsi:type="dcterms:W3CDTF">2025-05-12T06:23:07Z</dcterms:modified>
</cp:coreProperties>
</file>